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7" r:id="rId4"/>
    <p:sldId id="258" r:id="rId5"/>
    <p:sldId id="274" r:id="rId6"/>
    <p:sldId id="280" r:id="rId7"/>
    <p:sldId id="278" r:id="rId8"/>
    <p:sldId id="279" r:id="rId9"/>
    <p:sldId id="276" r:id="rId10"/>
    <p:sldId id="281" r:id="rId11"/>
    <p:sldId id="265" r:id="rId12"/>
    <p:sldId id="271" r:id="rId13"/>
    <p:sldId id="272" r:id="rId14"/>
    <p:sldId id="273" r:id="rId15"/>
    <p:sldId id="282" r:id="rId16"/>
    <p:sldId id="283" r:id="rId17"/>
    <p:sldId id="270" r:id="rId18"/>
  </p:sldIdLst>
  <p:sldSz cx="9144000" cy="6858000" type="screen4x3"/>
  <p:notesSz cx="7102475" cy="93884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3"/>
    <a:srgbClr val="CF0031"/>
    <a:srgbClr val="0041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29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69C30F-8884-4FCC-A1E0-C2E1F6FB8AF9}" type="doc">
      <dgm:prSet loTypeId="urn:microsoft.com/office/officeart/2005/8/layout/target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18F5A7C-C7C9-4F0C-B54B-6BDEAA05CE97}">
      <dgm:prSet phldrT="[Text]"/>
      <dgm:spPr/>
      <dgm:t>
        <a:bodyPr/>
        <a:lstStyle/>
        <a:p>
          <a:r>
            <a:rPr lang="en-US" dirty="0" smtClean="0"/>
            <a:t>Boy Scouts of America</a:t>
          </a:r>
          <a:endParaRPr lang="en-US" dirty="0"/>
        </a:p>
      </dgm:t>
    </dgm:pt>
    <dgm:pt modelId="{B48DAAE9-847E-46C7-9E43-56077D2D9473}" type="parTrans" cxnId="{D57AE746-B3F4-4711-B412-784DA5F2DFCA}">
      <dgm:prSet/>
      <dgm:spPr/>
      <dgm:t>
        <a:bodyPr/>
        <a:lstStyle/>
        <a:p>
          <a:endParaRPr lang="en-US"/>
        </a:p>
      </dgm:t>
    </dgm:pt>
    <dgm:pt modelId="{77610146-9E64-4D12-B59C-16F4B653A2E5}" type="sibTrans" cxnId="{D57AE746-B3F4-4711-B412-784DA5F2DFCA}">
      <dgm:prSet/>
      <dgm:spPr/>
      <dgm:t>
        <a:bodyPr/>
        <a:lstStyle/>
        <a:p>
          <a:endParaRPr lang="en-US"/>
        </a:p>
      </dgm:t>
    </dgm:pt>
    <dgm:pt modelId="{ACF929F5-3513-4DFF-A49C-FCE5654574D9}">
      <dgm:prSet phldrT="[Text]"/>
      <dgm:spPr/>
      <dgm:t>
        <a:bodyPr/>
        <a:lstStyle/>
        <a:p>
          <a:r>
            <a:rPr lang="en-US" dirty="0" smtClean="0"/>
            <a:t>Other Councils</a:t>
          </a:r>
          <a:endParaRPr lang="en-US" dirty="0"/>
        </a:p>
      </dgm:t>
    </dgm:pt>
    <dgm:pt modelId="{DFD4C6BE-8DAE-4028-A021-10C613BEE32B}" type="parTrans" cxnId="{D5A2EB02-4F06-49A5-AC96-5F0E2C27B928}">
      <dgm:prSet/>
      <dgm:spPr/>
      <dgm:t>
        <a:bodyPr/>
        <a:lstStyle/>
        <a:p>
          <a:endParaRPr lang="en-US"/>
        </a:p>
      </dgm:t>
    </dgm:pt>
    <dgm:pt modelId="{9A43DD13-E1A2-4B8F-8468-EB0018F8E3B1}" type="sibTrans" cxnId="{D5A2EB02-4F06-49A5-AC96-5F0E2C27B928}">
      <dgm:prSet/>
      <dgm:spPr/>
      <dgm:t>
        <a:bodyPr/>
        <a:lstStyle/>
        <a:p>
          <a:endParaRPr lang="en-US"/>
        </a:p>
      </dgm:t>
    </dgm:pt>
    <dgm:pt modelId="{E5096229-ED84-4EEA-9705-DD1EAAAFDC74}">
      <dgm:prSet phldrT="[Text]"/>
      <dgm:spPr/>
      <dgm:t>
        <a:bodyPr/>
        <a:lstStyle/>
        <a:p>
          <a:r>
            <a:rPr lang="en-US" dirty="0" smtClean="0"/>
            <a:t>National Capital Area Council</a:t>
          </a:r>
          <a:endParaRPr lang="en-US" dirty="0"/>
        </a:p>
      </dgm:t>
    </dgm:pt>
    <dgm:pt modelId="{CEDCA84A-9019-4B90-8BBE-FCD9C9ADC6E8}" type="parTrans" cxnId="{F26BFC10-728D-4FD8-BCDF-C0D74F34EA9A}">
      <dgm:prSet/>
      <dgm:spPr/>
      <dgm:t>
        <a:bodyPr/>
        <a:lstStyle/>
        <a:p>
          <a:endParaRPr lang="en-US"/>
        </a:p>
      </dgm:t>
    </dgm:pt>
    <dgm:pt modelId="{535B38C3-81C0-4837-A5F4-D9A97292BFD7}" type="sibTrans" cxnId="{F26BFC10-728D-4FD8-BCDF-C0D74F34EA9A}">
      <dgm:prSet/>
      <dgm:spPr/>
      <dgm:t>
        <a:bodyPr/>
        <a:lstStyle/>
        <a:p>
          <a:endParaRPr lang="en-US"/>
        </a:p>
      </dgm:t>
    </dgm:pt>
    <dgm:pt modelId="{B75FCDF7-6B4D-4A13-B2BF-4F11EB830FDF}">
      <dgm:prSet phldrT="[Text]"/>
      <dgm:spPr/>
      <dgm:t>
        <a:bodyPr/>
        <a:lstStyle/>
        <a:p>
          <a:r>
            <a:rPr lang="en-US" dirty="0" smtClean="0"/>
            <a:t>Other Districts</a:t>
          </a:r>
          <a:endParaRPr lang="en-US" dirty="0"/>
        </a:p>
      </dgm:t>
    </dgm:pt>
    <dgm:pt modelId="{2103924E-E262-4860-9184-6A607F7D6D38}" type="parTrans" cxnId="{B5DEBC05-27D6-497B-B356-7D1B505B2223}">
      <dgm:prSet/>
      <dgm:spPr/>
      <dgm:t>
        <a:bodyPr/>
        <a:lstStyle/>
        <a:p>
          <a:endParaRPr lang="en-US"/>
        </a:p>
      </dgm:t>
    </dgm:pt>
    <dgm:pt modelId="{E920D2D6-DCF1-4F37-A331-2CB74D0B7243}" type="sibTrans" cxnId="{B5DEBC05-27D6-497B-B356-7D1B505B2223}">
      <dgm:prSet/>
      <dgm:spPr/>
      <dgm:t>
        <a:bodyPr/>
        <a:lstStyle/>
        <a:p>
          <a:endParaRPr lang="en-US"/>
        </a:p>
      </dgm:t>
    </dgm:pt>
    <dgm:pt modelId="{52F41EDE-C6C3-414C-9395-A813EEEBDBFA}">
      <dgm:prSet phldrT="[Text]"/>
      <dgm:spPr>
        <a:solidFill>
          <a:srgbClr val="005AA3"/>
        </a:solidFill>
      </dgm:spPr>
      <dgm:t>
        <a:bodyPr/>
        <a:lstStyle/>
        <a:p>
          <a:r>
            <a:rPr lang="en-US" dirty="0" smtClean="0"/>
            <a:t>Goose Creek District</a:t>
          </a:r>
          <a:endParaRPr lang="en-US" dirty="0"/>
        </a:p>
      </dgm:t>
    </dgm:pt>
    <dgm:pt modelId="{D273DE24-E43A-4291-A11F-45C00D9AB85E}" type="parTrans" cxnId="{AB1D421A-F6C6-41E8-AE38-216EF1B8193E}">
      <dgm:prSet/>
      <dgm:spPr/>
      <dgm:t>
        <a:bodyPr/>
        <a:lstStyle/>
        <a:p>
          <a:endParaRPr lang="en-US"/>
        </a:p>
      </dgm:t>
    </dgm:pt>
    <dgm:pt modelId="{15A81DA5-AC5E-4B87-9503-E2A6D7E83564}" type="sibTrans" cxnId="{AB1D421A-F6C6-41E8-AE38-216EF1B8193E}">
      <dgm:prSet/>
      <dgm:spPr/>
      <dgm:t>
        <a:bodyPr/>
        <a:lstStyle/>
        <a:p>
          <a:endParaRPr lang="en-US"/>
        </a:p>
      </dgm:t>
    </dgm:pt>
    <dgm:pt modelId="{785EC3BA-13B2-494C-AF83-489C0F9690EA}">
      <dgm:prSet phldrT="[Text]"/>
      <dgm:spPr/>
      <dgm:t>
        <a:bodyPr/>
        <a:lstStyle/>
        <a:p>
          <a:r>
            <a:rPr lang="en-US" dirty="0" smtClean="0"/>
            <a:t>Troop 58</a:t>
          </a:r>
          <a:endParaRPr lang="en-US" dirty="0"/>
        </a:p>
      </dgm:t>
    </dgm:pt>
    <dgm:pt modelId="{B26BBC85-58FC-49B2-B9EF-9812A2544F43}" type="parTrans" cxnId="{5886580A-4226-496C-88DD-E1970C25C2D3}">
      <dgm:prSet/>
      <dgm:spPr/>
      <dgm:t>
        <a:bodyPr/>
        <a:lstStyle/>
        <a:p>
          <a:endParaRPr lang="en-US"/>
        </a:p>
      </dgm:t>
    </dgm:pt>
    <dgm:pt modelId="{0CDC84BA-663B-4A07-B149-DF0E7E75F1C6}" type="sibTrans" cxnId="{5886580A-4226-496C-88DD-E1970C25C2D3}">
      <dgm:prSet/>
      <dgm:spPr/>
      <dgm:t>
        <a:bodyPr/>
        <a:lstStyle/>
        <a:p>
          <a:endParaRPr lang="en-US"/>
        </a:p>
      </dgm:t>
    </dgm:pt>
    <dgm:pt modelId="{C6206C9F-3D75-4180-B9D7-1B424011EA4A}">
      <dgm:prSet phldrT="[Text]"/>
      <dgm:spPr/>
      <dgm:t>
        <a:bodyPr/>
        <a:lstStyle/>
        <a:p>
          <a:r>
            <a:rPr lang="en-US" dirty="0" smtClean="0"/>
            <a:t>Other Troops/ Packs/Crews</a:t>
          </a:r>
          <a:endParaRPr lang="en-US" dirty="0"/>
        </a:p>
      </dgm:t>
    </dgm:pt>
    <dgm:pt modelId="{25A51AB0-FBA3-41CE-B2D6-0C8E94FF1F5E}" type="parTrans" cxnId="{5E8AB8E8-F4C2-4108-9B6E-7F2967303AE4}">
      <dgm:prSet/>
      <dgm:spPr/>
      <dgm:t>
        <a:bodyPr/>
        <a:lstStyle/>
        <a:p>
          <a:endParaRPr lang="en-US"/>
        </a:p>
      </dgm:t>
    </dgm:pt>
    <dgm:pt modelId="{6FB5BAE5-5716-40E9-9A2A-B6074C634D7E}" type="sibTrans" cxnId="{5E8AB8E8-F4C2-4108-9B6E-7F2967303AE4}">
      <dgm:prSet/>
      <dgm:spPr/>
      <dgm:t>
        <a:bodyPr/>
        <a:lstStyle/>
        <a:p>
          <a:endParaRPr lang="en-US"/>
        </a:p>
      </dgm:t>
    </dgm:pt>
    <dgm:pt modelId="{2C60710C-9AF4-46CE-94AC-3F33948E4818}" type="pres">
      <dgm:prSet presAssocID="{7869C30F-8884-4FCC-A1E0-C2E1F6FB8AF9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2F726D0-B220-491C-BDD0-659AEC508400}" type="pres">
      <dgm:prSet presAssocID="{7869C30F-8884-4FCC-A1E0-C2E1F6FB8AF9}" presName="outerBox" presStyleCnt="0"/>
      <dgm:spPr/>
    </dgm:pt>
    <dgm:pt modelId="{DAAB46B4-06A1-4F73-9C39-EC3DD554A223}" type="pres">
      <dgm:prSet presAssocID="{7869C30F-8884-4FCC-A1E0-C2E1F6FB8AF9}" presName="outerBoxParent" presStyleLbl="node1" presStyleIdx="0" presStyleCnt="3"/>
      <dgm:spPr/>
      <dgm:t>
        <a:bodyPr/>
        <a:lstStyle/>
        <a:p>
          <a:endParaRPr lang="en-US"/>
        </a:p>
      </dgm:t>
    </dgm:pt>
    <dgm:pt modelId="{2E41AC0D-AF7A-4F34-8108-E2BA7D52A35C}" type="pres">
      <dgm:prSet presAssocID="{7869C30F-8884-4FCC-A1E0-C2E1F6FB8AF9}" presName="outerBoxChildren" presStyleCnt="0"/>
      <dgm:spPr/>
    </dgm:pt>
    <dgm:pt modelId="{290EDEC8-8641-4E0D-B5AE-DA89925EA15F}" type="pres">
      <dgm:prSet presAssocID="{ACF929F5-3513-4DFF-A49C-FCE5654574D9}" presName="oChild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36291-988D-4052-A4F8-D714B7C9F152}" type="pres">
      <dgm:prSet presAssocID="{7869C30F-8884-4FCC-A1E0-C2E1F6FB8AF9}" presName="middleBox" presStyleCnt="0"/>
      <dgm:spPr/>
    </dgm:pt>
    <dgm:pt modelId="{E6027B45-80AB-4C2D-B483-2223113A1FF4}" type="pres">
      <dgm:prSet presAssocID="{7869C30F-8884-4FCC-A1E0-C2E1F6FB8AF9}" presName="middleBoxParent" presStyleLbl="node1" presStyleIdx="1" presStyleCnt="3"/>
      <dgm:spPr/>
      <dgm:t>
        <a:bodyPr/>
        <a:lstStyle/>
        <a:p>
          <a:endParaRPr lang="en-US"/>
        </a:p>
      </dgm:t>
    </dgm:pt>
    <dgm:pt modelId="{157F7A08-CFA6-426B-9612-C3F7A032118E}" type="pres">
      <dgm:prSet presAssocID="{7869C30F-8884-4FCC-A1E0-C2E1F6FB8AF9}" presName="middleBoxChildren" presStyleCnt="0"/>
      <dgm:spPr/>
    </dgm:pt>
    <dgm:pt modelId="{2D3041C8-1AA8-4B40-BB4B-3333C3FDB470}" type="pres">
      <dgm:prSet presAssocID="{B75FCDF7-6B4D-4A13-B2BF-4F11EB830FDF}" presName="mChild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69F3B-13F1-4F84-9E93-25C171C26D45}" type="pres">
      <dgm:prSet presAssocID="{7869C30F-8884-4FCC-A1E0-C2E1F6FB8AF9}" presName="centerBox" presStyleCnt="0"/>
      <dgm:spPr/>
    </dgm:pt>
    <dgm:pt modelId="{8C3BE83B-95DA-459E-9F50-8A09FEE021DC}" type="pres">
      <dgm:prSet presAssocID="{7869C30F-8884-4FCC-A1E0-C2E1F6FB8AF9}" presName="centerBoxParent" presStyleLbl="node1" presStyleIdx="2" presStyleCnt="3"/>
      <dgm:spPr/>
      <dgm:t>
        <a:bodyPr/>
        <a:lstStyle/>
        <a:p>
          <a:endParaRPr lang="en-US"/>
        </a:p>
      </dgm:t>
    </dgm:pt>
    <dgm:pt modelId="{DC91F07D-8FC5-4BDF-8419-FEF83555ABCA}" type="pres">
      <dgm:prSet presAssocID="{7869C30F-8884-4FCC-A1E0-C2E1F6FB8AF9}" presName="centerBoxChildren" presStyleCnt="0"/>
      <dgm:spPr/>
    </dgm:pt>
    <dgm:pt modelId="{FBA54A1F-F09D-4AEC-8E03-D800F487ADF4}" type="pres">
      <dgm:prSet presAssocID="{785EC3BA-13B2-494C-AF83-489C0F9690EA}" presName="cChild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78390-6CAD-41EA-B689-0331703E02D3}" type="pres">
      <dgm:prSet presAssocID="{0CDC84BA-663B-4A07-B149-DF0E7E75F1C6}" presName="centerSibTrans" presStyleCnt="0"/>
      <dgm:spPr/>
    </dgm:pt>
    <dgm:pt modelId="{9689E8D3-3C13-4C3E-A851-590D59964265}" type="pres">
      <dgm:prSet presAssocID="{C6206C9F-3D75-4180-B9D7-1B424011EA4A}" presName="cChild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8702F4-DE20-45FF-BC8C-D3CE043A88B4}" type="presOf" srcId="{C6206C9F-3D75-4180-B9D7-1B424011EA4A}" destId="{9689E8D3-3C13-4C3E-A851-590D59964265}" srcOrd="0" destOrd="0" presId="urn:microsoft.com/office/officeart/2005/8/layout/target2"/>
    <dgm:cxn modelId="{B3A84E21-DE8F-4ECF-A271-B7065AB94F7B}" type="presOf" srcId="{B75FCDF7-6B4D-4A13-B2BF-4F11EB830FDF}" destId="{2D3041C8-1AA8-4B40-BB4B-3333C3FDB470}" srcOrd="0" destOrd="0" presId="urn:microsoft.com/office/officeart/2005/8/layout/target2"/>
    <dgm:cxn modelId="{034C7D15-7A53-4355-9B2E-586D4F46B911}" type="presOf" srcId="{ACF929F5-3513-4DFF-A49C-FCE5654574D9}" destId="{290EDEC8-8641-4E0D-B5AE-DA89925EA15F}" srcOrd="0" destOrd="0" presId="urn:microsoft.com/office/officeart/2005/8/layout/target2"/>
    <dgm:cxn modelId="{5E8AB8E8-F4C2-4108-9B6E-7F2967303AE4}" srcId="{52F41EDE-C6C3-414C-9395-A813EEEBDBFA}" destId="{C6206C9F-3D75-4180-B9D7-1B424011EA4A}" srcOrd="1" destOrd="0" parTransId="{25A51AB0-FBA3-41CE-B2D6-0C8E94FF1F5E}" sibTransId="{6FB5BAE5-5716-40E9-9A2A-B6074C634D7E}"/>
    <dgm:cxn modelId="{9C7C44D6-BD3E-47F2-8CB2-319E1D16CDF2}" type="presOf" srcId="{7869C30F-8884-4FCC-A1E0-C2E1F6FB8AF9}" destId="{2C60710C-9AF4-46CE-94AC-3F33948E4818}" srcOrd="0" destOrd="0" presId="urn:microsoft.com/office/officeart/2005/8/layout/target2"/>
    <dgm:cxn modelId="{3025A81E-DD40-4FE0-AAC5-FBD44AEDCD9C}" type="presOf" srcId="{218F5A7C-C7C9-4F0C-B54B-6BDEAA05CE97}" destId="{DAAB46B4-06A1-4F73-9C39-EC3DD554A223}" srcOrd="0" destOrd="0" presId="urn:microsoft.com/office/officeart/2005/8/layout/target2"/>
    <dgm:cxn modelId="{F26BFC10-728D-4FD8-BCDF-C0D74F34EA9A}" srcId="{7869C30F-8884-4FCC-A1E0-C2E1F6FB8AF9}" destId="{E5096229-ED84-4EEA-9705-DD1EAAAFDC74}" srcOrd="1" destOrd="0" parTransId="{CEDCA84A-9019-4B90-8BBE-FCD9C9ADC6E8}" sibTransId="{535B38C3-81C0-4837-A5F4-D9A97292BFD7}"/>
    <dgm:cxn modelId="{AB1D421A-F6C6-41E8-AE38-216EF1B8193E}" srcId="{7869C30F-8884-4FCC-A1E0-C2E1F6FB8AF9}" destId="{52F41EDE-C6C3-414C-9395-A813EEEBDBFA}" srcOrd="2" destOrd="0" parTransId="{D273DE24-E43A-4291-A11F-45C00D9AB85E}" sibTransId="{15A81DA5-AC5E-4B87-9503-E2A6D7E83564}"/>
    <dgm:cxn modelId="{430E511B-6F69-41B8-AEAE-9B38D240C8C2}" type="presOf" srcId="{E5096229-ED84-4EEA-9705-DD1EAAAFDC74}" destId="{E6027B45-80AB-4C2D-B483-2223113A1FF4}" srcOrd="0" destOrd="0" presId="urn:microsoft.com/office/officeart/2005/8/layout/target2"/>
    <dgm:cxn modelId="{5886580A-4226-496C-88DD-E1970C25C2D3}" srcId="{52F41EDE-C6C3-414C-9395-A813EEEBDBFA}" destId="{785EC3BA-13B2-494C-AF83-489C0F9690EA}" srcOrd="0" destOrd="0" parTransId="{B26BBC85-58FC-49B2-B9EF-9812A2544F43}" sibTransId="{0CDC84BA-663B-4A07-B149-DF0E7E75F1C6}"/>
    <dgm:cxn modelId="{387DD223-6230-442F-B49E-22763BD05C1F}" type="presOf" srcId="{52F41EDE-C6C3-414C-9395-A813EEEBDBFA}" destId="{8C3BE83B-95DA-459E-9F50-8A09FEE021DC}" srcOrd="0" destOrd="0" presId="urn:microsoft.com/office/officeart/2005/8/layout/target2"/>
    <dgm:cxn modelId="{D57AE746-B3F4-4711-B412-784DA5F2DFCA}" srcId="{7869C30F-8884-4FCC-A1E0-C2E1F6FB8AF9}" destId="{218F5A7C-C7C9-4F0C-B54B-6BDEAA05CE97}" srcOrd="0" destOrd="0" parTransId="{B48DAAE9-847E-46C7-9E43-56077D2D9473}" sibTransId="{77610146-9E64-4D12-B59C-16F4B653A2E5}"/>
    <dgm:cxn modelId="{B5DEBC05-27D6-497B-B356-7D1B505B2223}" srcId="{E5096229-ED84-4EEA-9705-DD1EAAAFDC74}" destId="{B75FCDF7-6B4D-4A13-B2BF-4F11EB830FDF}" srcOrd="0" destOrd="0" parTransId="{2103924E-E262-4860-9184-6A607F7D6D38}" sibTransId="{E920D2D6-DCF1-4F37-A331-2CB74D0B7243}"/>
    <dgm:cxn modelId="{C6493B94-6559-4E4C-82E4-9568CBFF689A}" type="presOf" srcId="{785EC3BA-13B2-494C-AF83-489C0F9690EA}" destId="{FBA54A1F-F09D-4AEC-8E03-D800F487ADF4}" srcOrd="0" destOrd="0" presId="urn:microsoft.com/office/officeart/2005/8/layout/target2"/>
    <dgm:cxn modelId="{D5A2EB02-4F06-49A5-AC96-5F0E2C27B928}" srcId="{218F5A7C-C7C9-4F0C-B54B-6BDEAA05CE97}" destId="{ACF929F5-3513-4DFF-A49C-FCE5654574D9}" srcOrd="0" destOrd="0" parTransId="{DFD4C6BE-8DAE-4028-A021-10C613BEE32B}" sibTransId="{9A43DD13-E1A2-4B8F-8468-EB0018F8E3B1}"/>
    <dgm:cxn modelId="{89F3CF37-2788-43FD-952D-C767A8EBE8CE}" type="presParOf" srcId="{2C60710C-9AF4-46CE-94AC-3F33948E4818}" destId="{92F726D0-B220-491C-BDD0-659AEC508400}" srcOrd="0" destOrd="0" presId="urn:microsoft.com/office/officeart/2005/8/layout/target2"/>
    <dgm:cxn modelId="{2D55BDCF-BF87-4233-B963-31FD02010116}" type="presParOf" srcId="{92F726D0-B220-491C-BDD0-659AEC508400}" destId="{DAAB46B4-06A1-4F73-9C39-EC3DD554A223}" srcOrd="0" destOrd="0" presId="urn:microsoft.com/office/officeart/2005/8/layout/target2"/>
    <dgm:cxn modelId="{85E11173-B28A-4D0A-9EA4-76AF7F1FAA98}" type="presParOf" srcId="{92F726D0-B220-491C-BDD0-659AEC508400}" destId="{2E41AC0D-AF7A-4F34-8108-E2BA7D52A35C}" srcOrd="1" destOrd="0" presId="urn:microsoft.com/office/officeart/2005/8/layout/target2"/>
    <dgm:cxn modelId="{D7331179-2B35-44BA-B23C-467794997FE8}" type="presParOf" srcId="{2E41AC0D-AF7A-4F34-8108-E2BA7D52A35C}" destId="{290EDEC8-8641-4E0D-B5AE-DA89925EA15F}" srcOrd="0" destOrd="0" presId="urn:microsoft.com/office/officeart/2005/8/layout/target2"/>
    <dgm:cxn modelId="{1F84BE77-F3EC-440C-A50E-78A0029C0FCE}" type="presParOf" srcId="{2C60710C-9AF4-46CE-94AC-3F33948E4818}" destId="{07E36291-988D-4052-A4F8-D714B7C9F152}" srcOrd="1" destOrd="0" presId="urn:microsoft.com/office/officeart/2005/8/layout/target2"/>
    <dgm:cxn modelId="{FCFA602A-82CD-4B09-9E89-2CE16366BA0C}" type="presParOf" srcId="{07E36291-988D-4052-A4F8-D714B7C9F152}" destId="{E6027B45-80AB-4C2D-B483-2223113A1FF4}" srcOrd="0" destOrd="0" presId="urn:microsoft.com/office/officeart/2005/8/layout/target2"/>
    <dgm:cxn modelId="{7EDDBB56-A51C-4B22-A8BC-7188775012BB}" type="presParOf" srcId="{07E36291-988D-4052-A4F8-D714B7C9F152}" destId="{157F7A08-CFA6-426B-9612-C3F7A032118E}" srcOrd="1" destOrd="0" presId="urn:microsoft.com/office/officeart/2005/8/layout/target2"/>
    <dgm:cxn modelId="{4C04C3FB-BC59-4C6D-9540-932E481FA94A}" type="presParOf" srcId="{157F7A08-CFA6-426B-9612-C3F7A032118E}" destId="{2D3041C8-1AA8-4B40-BB4B-3333C3FDB470}" srcOrd="0" destOrd="0" presId="urn:microsoft.com/office/officeart/2005/8/layout/target2"/>
    <dgm:cxn modelId="{9816A094-2F82-4C33-A244-B594FB639355}" type="presParOf" srcId="{2C60710C-9AF4-46CE-94AC-3F33948E4818}" destId="{6A969F3B-13F1-4F84-9E93-25C171C26D45}" srcOrd="2" destOrd="0" presId="urn:microsoft.com/office/officeart/2005/8/layout/target2"/>
    <dgm:cxn modelId="{1E8A5263-70A5-4F13-88A0-044DC0A96F16}" type="presParOf" srcId="{6A969F3B-13F1-4F84-9E93-25C171C26D45}" destId="{8C3BE83B-95DA-459E-9F50-8A09FEE021DC}" srcOrd="0" destOrd="0" presId="urn:microsoft.com/office/officeart/2005/8/layout/target2"/>
    <dgm:cxn modelId="{AF9E3AE1-A59D-4AD3-99D2-8B4AA6BB3FFA}" type="presParOf" srcId="{6A969F3B-13F1-4F84-9E93-25C171C26D45}" destId="{DC91F07D-8FC5-4BDF-8419-FEF83555ABCA}" srcOrd="1" destOrd="0" presId="urn:microsoft.com/office/officeart/2005/8/layout/target2"/>
    <dgm:cxn modelId="{14BD72B5-4707-46D5-A1CB-0D1687B7E144}" type="presParOf" srcId="{DC91F07D-8FC5-4BDF-8419-FEF83555ABCA}" destId="{FBA54A1F-F09D-4AEC-8E03-D800F487ADF4}" srcOrd="0" destOrd="0" presId="urn:microsoft.com/office/officeart/2005/8/layout/target2"/>
    <dgm:cxn modelId="{FA0B9B56-D2EB-47DA-BBBA-BFB5DD5F7D1F}" type="presParOf" srcId="{DC91F07D-8FC5-4BDF-8419-FEF83555ABCA}" destId="{68B78390-6CAD-41EA-B689-0331703E02D3}" srcOrd="1" destOrd="0" presId="urn:microsoft.com/office/officeart/2005/8/layout/target2"/>
    <dgm:cxn modelId="{EEC8E91F-8496-432B-91BC-60F6C72D7818}" type="presParOf" srcId="{DC91F07D-8FC5-4BDF-8419-FEF83555ABCA}" destId="{9689E8D3-3C13-4C3E-A851-590D59964265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9FD9-38E7-429B-A0C0-17DD704638D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A897C1-9480-47FC-B246-7A4E7560AFE6}">
      <dgm:prSet phldrT="[Text]" custT="1"/>
      <dgm:spPr/>
      <dgm:t>
        <a:bodyPr/>
        <a:lstStyle/>
        <a:p>
          <a:r>
            <a:rPr lang="en-US" sz="700" dirty="0" smtClean="0"/>
            <a:t>James Rogers</a:t>
          </a:r>
        </a:p>
        <a:p>
          <a:r>
            <a:rPr lang="en-US" sz="700" dirty="0" smtClean="0"/>
            <a:t>Scoutmaster</a:t>
          </a:r>
          <a:endParaRPr lang="en-US" sz="700" dirty="0"/>
        </a:p>
      </dgm:t>
    </dgm:pt>
    <dgm:pt modelId="{DC1F9EC3-BE3B-4672-AB69-785395BA408D}" type="parTrans" cxnId="{927BF8C1-DEED-4077-981E-4F5A977EF6F6}">
      <dgm:prSet/>
      <dgm:spPr/>
      <dgm:t>
        <a:bodyPr/>
        <a:lstStyle/>
        <a:p>
          <a:endParaRPr lang="en-US" sz="700"/>
        </a:p>
      </dgm:t>
    </dgm:pt>
    <dgm:pt modelId="{FBB44A69-FBA2-4CF3-821A-7CD1A4314AA1}" type="sibTrans" cxnId="{927BF8C1-DEED-4077-981E-4F5A977EF6F6}">
      <dgm:prSet/>
      <dgm:spPr/>
      <dgm:t>
        <a:bodyPr/>
        <a:lstStyle/>
        <a:p>
          <a:endParaRPr lang="en-US" sz="700"/>
        </a:p>
      </dgm:t>
    </dgm:pt>
    <dgm:pt modelId="{FCBAF5CC-4EA7-4992-890B-4F59CE890589}">
      <dgm:prSet phldrT="[Text]" custT="1"/>
      <dgm:spPr/>
      <dgm:t>
        <a:bodyPr/>
        <a:lstStyle/>
        <a:p>
          <a:r>
            <a:rPr lang="en-US" sz="700" dirty="0" smtClean="0"/>
            <a:t>Jigar Parikh</a:t>
          </a:r>
          <a:endParaRPr lang="en-US" sz="700" dirty="0"/>
        </a:p>
      </dgm:t>
    </dgm:pt>
    <dgm:pt modelId="{56460534-49A9-4857-9EA5-7AF89FDE92A3}" type="parTrans" cxnId="{5E85518C-684D-44D4-99DE-B278BD48018E}">
      <dgm:prSet/>
      <dgm:spPr/>
      <dgm:t>
        <a:bodyPr/>
        <a:lstStyle/>
        <a:p>
          <a:endParaRPr lang="en-US" sz="700"/>
        </a:p>
      </dgm:t>
    </dgm:pt>
    <dgm:pt modelId="{1A8519B1-F435-493E-B321-8E8B6343FB0A}" type="sibTrans" cxnId="{5E85518C-684D-44D4-99DE-B278BD48018E}">
      <dgm:prSet/>
      <dgm:spPr/>
      <dgm:t>
        <a:bodyPr/>
        <a:lstStyle/>
        <a:p>
          <a:endParaRPr lang="en-US" sz="700"/>
        </a:p>
      </dgm:t>
    </dgm:pt>
    <dgm:pt modelId="{969A2BC6-5116-4A41-A5D9-AEB7A5EC5E26}">
      <dgm:prSet phldrT="[Text]" custT="1"/>
      <dgm:spPr/>
      <dgm:t>
        <a:bodyPr/>
        <a:lstStyle/>
        <a:p>
          <a:r>
            <a:rPr lang="en-US" sz="700" dirty="0" smtClean="0"/>
            <a:t>Joe Meree</a:t>
          </a:r>
          <a:endParaRPr lang="en-US" sz="700" dirty="0"/>
        </a:p>
      </dgm:t>
    </dgm:pt>
    <dgm:pt modelId="{223B74C4-E4C0-4FD3-8B1F-BA9C76A3DEB8}" type="parTrans" cxnId="{CF332155-2468-47C2-A7DD-1D77C0452128}">
      <dgm:prSet/>
      <dgm:spPr/>
      <dgm:t>
        <a:bodyPr/>
        <a:lstStyle/>
        <a:p>
          <a:endParaRPr lang="en-US" sz="700"/>
        </a:p>
      </dgm:t>
    </dgm:pt>
    <dgm:pt modelId="{A2F204DB-4F41-4496-A5F1-FBA74A6048D7}" type="sibTrans" cxnId="{CF332155-2468-47C2-A7DD-1D77C0452128}">
      <dgm:prSet/>
      <dgm:spPr/>
      <dgm:t>
        <a:bodyPr/>
        <a:lstStyle/>
        <a:p>
          <a:endParaRPr lang="en-US" sz="700"/>
        </a:p>
      </dgm:t>
    </dgm:pt>
    <dgm:pt modelId="{6C570390-C43C-4E2A-B2AA-8F43BFF9968B}">
      <dgm:prSet phldrT="[Text]" custT="1"/>
      <dgm:spPr/>
      <dgm:t>
        <a:bodyPr/>
        <a:lstStyle/>
        <a:p>
          <a:r>
            <a:rPr lang="en-US" sz="700" dirty="0" smtClean="0"/>
            <a:t>Assistant Scoutmasters</a:t>
          </a:r>
        </a:p>
      </dgm:t>
    </dgm:pt>
    <dgm:pt modelId="{0FC028D7-9991-4A6C-B402-3A60B18D931C}" type="parTrans" cxnId="{06B1F7EC-9DE2-4713-B554-A6ADCB5000B8}">
      <dgm:prSet/>
      <dgm:spPr/>
      <dgm:t>
        <a:bodyPr/>
        <a:lstStyle/>
        <a:p>
          <a:endParaRPr lang="en-US" sz="700"/>
        </a:p>
      </dgm:t>
    </dgm:pt>
    <dgm:pt modelId="{BEA26554-8C62-4276-94BC-1689F1ACC80B}" type="sibTrans" cxnId="{06B1F7EC-9DE2-4713-B554-A6ADCB5000B8}">
      <dgm:prSet/>
      <dgm:spPr/>
      <dgm:t>
        <a:bodyPr/>
        <a:lstStyle/>
        <a:p>
          <a:endParaRPr lang="en-US" sz="700"/>
        </a:p>
      </dgm:t>
    </dgm:pt>
    <dgm:pt modelId="{BAE02225-BBD5-480A-B8CA-5CC3EBED0F01}">
      <dgm:prSet phldrT="[Text]" custT="1"/>
      <dgm:spPr/>
      <dgm:t>
        <a:bodyPr/>
        <a:lstStyle/>
        <a:p>
          <a:r>
            <a:rPr lang="en-US" sz="700" dirty="0" smtClean="0"/>
            <a:t>Aaron Hall</a:t>
          </a:r>
          <a:endParaRPr lang="en-US" sz="700" dirty="0"/>
        </a:p>
      </dgm:t>
    </dgm:pt>
    <dgm:pt modelId="{55F882E5-B234-4B16-8E6E-39B0780AF8D0}" type="parTrans" cxnId="{B0524871-620A-414E-A144-F21B5468206D}">
      <dgm:prSet/>
      <dgm:spPr/>
      <dgm:t>
        <a:bodyPr/>
        <a:lstStyle/>
        <a:p>
          <a:endParaRPr lang="en-US"/>
        </a:p>
      </dgm:t>
    </dgm:pt>
    <dgm:pt modelId="{B8B92F60-182C-4BD1-BA8E-2350C4D1D832}" type="sibTrans" cxnId="{B0524871-620A-414E-A144-F21B5468206D}">
      <dgm:prSet/>
      <dgm:spPr/>
      <dgm:t>
        <a:bodyPr/>
        <a:lstStyle/>
        <a:p>
          <a:endParaRPr lang="en-US"/>
        </a:p>
      </dgm:t>
    </dgm:pt>
    <dgm:pt modelId="{07269552-383A-4F75-91C9-25C3F902839F}">
      <dgm:prSet phldrT="[Text]" custT="1"/>
      <dgm:spPr/>
      <dgm:t>
        <a:bodyPr/>
        <a:lstStyle/>
        <a:p>
          <a:r>
            <a:rPr lang="en-US" sz="700" dirty="0" smtClean="0"/>
            <a:t>Kevin Reed</a:t>
          </a:r>
          <a:endParaRPr lang="en-US" sz="700" dirty="0"/>
        </a:p>
      </dgm:t>
    </dgm:pt>
    <dgm:pt modelId="{1D8BAF47-0C6D-476D-A236-2072EFF524E1}" type="parTrans" cxnId="{91463925-79FA-4C98-BAD6-B91429915CDA}">
      <dgm:prSet/>
      <dgm:spPr/>
      <dgm:t>
        <a:bodyPr/>
        <a:lstStyle/>
        <a:p>
          <a:endParaRPr lang="en-US"/>
        </a:p>
      </dgm:t>
    </dgm:pt>
    <dgm:pt modelId="{1990AFDA-6135-4D50-A678-9BAF15E57800}" type="sibTrans" cxnId="{91463925-79FA-4C98-BAD6-B91429915CDA}">
      <dgm:prSet/>
      <dgm:spPr/>
      <dgm:t>
        <a:bodyPr/>
        <a:lstStyle/>
        <a:p>
          <a:endParaRPr lang="en-US"/>
        </a:p>
      </dgm:t>
    </dgm:pt>
    <dgm:pt modelId="{600378BA-F511-4E63-AD36-D6B0EF2309D3}">
      <dgm:prSet phldrT="[Text]" custT="1"/>
      <dgm:spPr/>
      <dgm:t>
        <a:bodyPr/>
        <a:lstStyle/>
        <a:p>
          <a:r>
            <a:rPr lang="en-US" sz="700" dirty="0" smtClean="0"/>
            <a:t>Jigar Parikh</a:t>
          </a:r>
        </a:p>
        <a:p>
          <a:r>
            <a:rPr lang="en-US" sz="700" dirty="0" smtClean="0"/>
            <a:t>Merit Badge Counselor Coordinator</a:t>
          </a:r>
          <a:endParaRPr lang="en-US" sz="700" dirty="0"/>
        </a:p>
      </dgm:t>
    </dgm:pt>
    <dgm:pt modelId="{87FCCDAE-A9D6-4293-AB45-CDD0C588B01A}" type="parTrans" cxnId="{ACB1909D-E212-44F5-8B5C-F51A453D82B6}">
      <dgm:prSet/>
      <dgm:spPr/>
      <dgm:t>
        <a:bodyPr/>
        <a:lstStyle/>
        <a:p>
          <a:endParaRPr lang="en-US"/>
        </a:p>
      </dgm:t>
    </dgm:pt>
    <dgm:pt modelId="{BCE9C44C-07A1-4145-918A-07A91AFAC67E}" type="sibTrans" cxnId="{ACB1909D-E212-44F5-8B5C-F51A453D82B6}">
      <dgm:prSet/>
      <dgm:spPr/>
      <dgm:t>
        <a:bodyPr/>
        <a:lstStyle/>
        <a:p>
          <a:endParaRPr lang="en-US"/>
        </a:p>
      </dgm:t>
    </dgm:pt>
    <dgm:pt modelId="{A1B51188-D143-4F75-AB06-AE42909C8DD2}">
      <dgm:prSet phldrT="[Text]" custT="1"/>
      <dgm:spPr/>
      <dgm:t>
        <a:bodyPr/>
        <a:lstStyle/>
        <a:p>
          <a:r>
            <a:rPr lang="en-US" sz="700" dirty="0" smtClean="0"/>
            <a:t>Billy Sylvester</a:t>
          </a:r>
          <a:endParaRPr lang="en-US" sz="700" dirty="0"/>
        </a:p>
      </dgm:t>
    </dgm:pt>
    <dgm:pt modelId="{ABA49C5E-1893-4C6B-A0D1-EDA66F5E4D28}" type="parTrans" cxnId="{B4A516FB-1417-4C0D-9B16-CC48B9DF0220}">
      <dgm:prSet/>
      <dgm:spPr/>
      <dgm:t>
        <a:bodyPr/>
        <a:lstStyle/>
        <a:p>
          <a:endParaRPr lang="en-US"/>
        </a:p>
      </dgm:t>
    </dgm:pt>
    <dgm:pt modelId="{0B336264-AED4-4D37-AE7C-B7DF5A1815A5}" type="sibTrans" cxnId="{B4A516FB-1417-4C0D-9B16-CC48B9DF0220}">
      <dgm:prSet/>
      <dgm:spPr/>
      <dgm:t>
        <a:bodyPr/>
        <a:lstStyle/>
        <a:p>
          <a:endParaRPr lang="en-US"/>
        </a:p>
      </dgm:t>
    </dgm:pt>
    <dgm:pt modelId="{0608342A-057A-44D2-9E18-880E39BF9C01}">
      <dgm:prSet phldrT="[Text]" custT="1"/>
      <dgm:spPr/>
      <dgm:t>
        <a:bodyPr/>
        <a:lstStyle/>
        <a:p>
          <a:r>
            <a:rPr lang="en-US" sz="700" dirty="0" smtClean="0"/>
            <a:t>Kim Moore</a:t>
          </a:r>
        </a:p>
      </dgm:t>
    </dgm:pt>
    <dgm:pt modelId="{057DCABD-8303-41AD-8830-AF0DF7C1D971}" type="parTrans" cxnId="{3CDF625F-E852-4CAD-9F6B-94BCE6E5E495}">
      <dgm:prSet/>
      <dgm:spPr/>
      <dgm:t>
        <a:bodyPr/>
        <a:lstStyle/>
        <a:p>
          <a:endParaRPr lang="en-US"/>
        </a:p>
      </dgm:t>
    </dgm:pt>
    <dgm:pt modelId="{CCCB793F-ACAB-4948-AB5A-C17E1361D259}" type="sibTrans" cxnId="{3CDF625F-E852-4CAD-9F6B-94BCE6E5E495}">
      <dgm:prSet/>
      <dgm:spPr/>
      <dgm:t>
        <a:bodyPr/>
        <a:lstStyle/>
        <a:p>
          <a:endParaRPr lang="en-US"/>
        </a:p>
      </dgm:t>
    </dgm:pt>
    <dgm:pt modelId="{1DFCC9AB-C91A-4876-9EFD-11FC25F98849}">
      <dgm:prSet phldrT="[Text]" custT="1"/>
      <dgm:spPr/>
      <dgm:t>
        <a:bodyPr/>
        <a:lstStyle/>
        <a:p>
          <a:r>
            <a:rPr lang="en-US" sz="700" dirty="0" smtClean="0"/>
            <a:t>Scott Palmer</a:t>
          </a:r>
        </a:p>
      </dgm:t>
    </dgm:pt>
    <dgm:pt modelId="{2FBB85BE-6C3B-47D5-B90C-DE4AC1BADF95}" type="parTrans" cxnId="{FF8CA3A4-284F-49E6-97D0-F23BC8B61C50}">
      <dgm:prSet/>
      <dgm:spPr/>
      <dgm:t>
        <a:bodyPr/>
        <a:lstStyle/>
        <a:p>
          <a:endParaRPr lang="en-US"/>
        </a:p>
      </dgm:t>
    </dgm:pt>
    <dgm:pt modelId="{434A9FBC-68D1-4813-9825-670196487E39}" type="sibTrans" cxnId="{FF8CA3A4-284F-49E6-97D0-F23BC8B61C50}">
      <dgm:prSet/>
      <dgm:spPr/>
      <dgm:t>
        <a:bodyPr/>
        <a:lstStyle/>
        <a:p>
          <a:endParaRPr lang="en-US"/>
        </a:p>
      </dgm:t>
    </dgm:pt>
    <dgm:pt modelId="{878BE871-B3C5-4138-93BC-977E8879C139}">
      <dgm:prSet phldrT="[Text]" custT="1"/>
      <dgm:spPr/>
      <dgm:t>
        <a:bodyPr/>
        <a:lstStyle/>
        <a:p>
          <a:r>
            <a:rPr lang="en-US" sz="700" dirty="0" smtClean="0"/>
            <a:t>Ryan Palmer</a:t>
          </a:r>
        </a:p>
      </dgm:t>
    </dgm:pt>
    <dgm:pt modelId="{9872AD3C-E811-4B19-88AD-88F4854C4E1F}" type="parTrans" cxnId="{CED19AC3-EF14-4BAA-815F-B4781867B24B}">
      <dgm:prSet/>
      <dgm:spPr/>
      <dgm:t>
        <a:bodyPr/>
        <a:lstStyle/>
        <a:p>
          <a:endParaRPr lang="en-US"/>
        </a:p>
      </dgm:t>
    </dgm:pt>
    <dgm:pt modelId="{D13AB8E6-EF31-427A-9DB6-E2CEDAE9AD37}" type="sibTrans" cxnId="{CED19AC3-EF14-4BAA-815F-B4781867B24B}">
      <dgm:prSet/>
      <dgm:spPr/>
      <dgm:t>
        <a:bodyPr/>
        <a:lstStyle/>
        <a:p>
          <a:endParaRPr lang="en-US"/>
        </a:p>
      </dgm:t>
    </dgm:pt>
    <dgm:pt modelId="{09B0D64D-992B-4284-972E-3952025347A2}">
      <dgm:prSet phldrT="[Text]" custT="1"/>
      <dgm:spPr/>
      <dgm:t>
        <a:bodyPr/>
        <a:lstStyle/>
        <a:p>
          <a:r>
            <a:rPr lang="en-US" sz="700" dirty="0" smtClean="0"/>
            <a:t>Daniel Van Hulle</a:t>
          </a:r>
          <a:endParaRPr lang="en-US" sz="700" dirty="0"/>
        </a:p>
      </dgm:t>
    </dgm:pt>
    <dgm:pt modelId="{47AACEC3-B86D-4CA8-91B3-AFF1FF9BED15}" type="parTrans" cxnId="{140F49A3-58FF-40AF-8A47-CA5D9C5E65CF}">
      <dgm:prSet/>
      <dgm:spPr/>
      <dgm:t>
        <a:bodyPr/>
        <a:lstStyle/>
        <a:p>
          <a:endParaRPr lang="en-US"/>
        </a:p>
      </dgm:t>
    </dgm:pt>
    <dgm:pt modelId="{435FA948-3D6C-49FB-A9BC-1FAF7259240F}" type="sibTrans" cxnId="{140F49A3-58FF-40AF-8A47-CA5D9C5E65CF}">
      <dgm:prSet/>
      <dgm:spPr/>
      <dgm:t>
        <a:bodyPr/>
        <a:lstStyle/>
        <a:p>
          <a:endParaRPr lang="en-US"/>
        </a:p>
      </dgm:t>
    </dgm:pt>
    <dgm:pt modelId="{408F5EE9-0679-4D9A-BF13-563F8B150A41}">
      <dgm:prSet phldrT="[Text]" custT="1"/>
      <dgm:spPr/>
      <dgm:t>
        <a:bodyPr/>
        <a:lstStyle/>
        <a:p>
          <a:r>
            <a:rPr lang="en-US" sz="700" dirty="0" smtClean="0"/>
            <a:t>Dylan Reed</a:t>
          </a:r>
          <a:endParaRPr lang="en-US" sz="700" dirty="0"/>
        </a:p>
      </dgm:t>
    </dgm:pt>
    <dgm:pt modelId="{0525ED5A-868B-4754-8A93-76A0C3198A24}" type="parTrans" cxnId="{6BFE96EC-F1E9-40D7-BEC8-769503C8D42B}">
      <dgm:prSet/>
      <dgm:spPr/>
      <dgm:t>
        <a:bodyPr/>
        <a:lstStyle/>
        <a:p>
          <a:endParaRPr lang="en-US"/>
        </a:p>
      </dgm:t>
    </dgm:pt>
    <dgm:pt modelId="{E4ACCFC0-5F1A-4F69-93B3-FC972590A238}" type="sibTrans" cxnId="{6BFE96EC-F1E9-40D7-BEC8-769503C8D42B}">
      <dgm:prSet/>
      <dgm:spPr/>
      <dgm:t>
        <a:bodyPr/>
        <a:lstStyle/>
        <a:p>
          <a:endParaRPr lang="en-US"/>
        </a:p>
      </dgm:t>
    </dgm:pt>
    <dgm:pt modelId="{FB607D79-4EE9-45CC-8B3B-128043B822E6}">
      <dgm:prSet phldrT="[Text]" custT="1"/>
      <dgm:spPr/>
      <dgm:t>
        <a:bodyPr/>
        <a:lstStyle/>
        <a:p>
          <a:r>
            <a:rPr lang="en-US" sz="700" dirty="0" smtClean="0"/>
            <a:t>Assistant Scoutmasters</a:t>
          </a:r>
          <a:endParaRPr lang="en-US" sz="700" dirty="0"/>
        </a:p>
      </dgm:t>
    </dgm:pt>
    <dgm:pt modelId="{C9680A3D-DE20-48A2-BBC6-86661196D733}" type="parTrans" cxnId="{243363D0-3879-468E-858F-39369DCAD48A}">
      <dgm:prSet/>
      <dgm:spPr/>
      <dgm:t>
        <a:bodyPr/>
        <a:lstStyle/>
        <a:p>
          <a:endParaRPr lang="en-US"/>
        </a:p>
      </dgm:t>
    </dgm:pt>
    <dgm:pt modelId="{E69C6D4F-BFF2-4E59-99ED-CBB39F15B91A}" type="sibTrans" cxnId="{243363D0-3879-468E-858F-39369DCAD48A}">
      <dgm:prSet/>
      <dgm:spPr/>
      <dgm:t>
        <a:bodyPr/>
        <a:lstStyle/>
        <a:p>
          <a:endParaRPr lang="en-US"/>
        </a:p>
      </dgm:t>
    </dgm:pt>
    <dgm:pt modelId="{16061330-EC59-4BA4-9ED6-52BA0DB425E4}">
      <dgm:prSet phldrT="[Text]" custT="1"/>
      <dgm:spPr/>
      <dgm:t>
        <a:bodyPr/>
        <a:lstStyle/>
        <a:p>
          <a:r>
            <a:rPr lang="en-US" sz="700" dirty="0" smtClean="0"/>
            <a:t>Additional Roles</a:t>
          </a:r>
          <a:endParaRPr lang="en-US" sz="700" dirty="0"/>
        </a:p>
      </dgm:t>
    </dgm:pt>
    <dgm:pt modelId="{AD760EAD-6A9C-482A-833D-992C55C3EBD8}" type="parTrans" cxnId="{A14F4853-A47C-4F2D-AE76-D7E52979A983}">
      <dgm:prSet/>
      <dgm:spPr/>
      <dgm:t>
        <a:bodyPr/>
        <a:lstStyle/>
        <a:p>
          <a:endParaRPr lang="en-US"/>
        </a:p>
      </dgm:t>
    </dgm:pt>
    <dgm:pt modelId="{4B312590-93AE-466D-9D66-CCBFF03413B1}" type="sibTrans" cxnId="{A14F4853-A47C-4F2D-AE76-D7E52979A983}">
      <dgm:prSet/>
      <dgm:spPr/>
      <dgm:t>
        <a:bodyPr/>
        <a:lstStyle/>
        <a:p>
          <a:endParaRPr lang="en-US"/>
        </a:p>
      </dgm:t>
    </dgm:pt>
    <dgm:pt modelId="{AA47D6D3-5D3F-49A5-B7D9-AB24F143A0D2}">
      <dgm:prSet phldrT="[Text]" custT="1"/>
      <dgm:spPr/>
      <dgm:t>
        <a:bodyPr/>
        <a:lstStyle/>
        <a:p>
          <a:r>
            <a:rPr lang="en-US" sz="700" dirty="0" smtClean="0"/>
            <a:t>Kevin Reed</a:t>
          </a:r>
        </a:p>
        <a:p>
          <a:r>
            <a:rPr lang="en-US" sz="700" dirty="0" smtClean="0"/>
            <a:t>Eagle Advisor</a:t>
          </a:r>
          <a:endParaRPr lang="en-US" sz="700" dirty="0"/>
        </a:p>
      </dgm:t>
    </dgm:pt>
    <dgm:pt modelId="{FCEB33F6-8ADA-4305-AF34-E06A15202858}" type="parTrans" cxnId="{7D2AE966-E8FF-4AE3-9855-0AFD82521796}">
      <dgm:prSet/>
      <dgm:spPr/>
      <dgm:t>
        <a:bodyPr/>
        <a:lstStyle/>
        <a:p>
          <a:endParaRPr lang="en-US"/>
        </a:p>
      </dgm:t>
    </dgm:pt>
    <dgm:pt modelId="{A1B19F14-983C-4525-9D4E-EB95D9062273}" type="sibTrans" cxnId="{7D2AE966-E8FF-4AE3-9855-0AFD82521796}">
      <dgm:prSet/>
      <dgm:spPr/>
      <dgm:t>
        <a:bodyPr/>
        <a:lstStyle/>
        <a:p>
          <a:endParaRPr lang="en-US"/>
        </a:p>
      </dgm:t>
    </dgm:pt>
    <dgm:pt modelId="{EDBF8263-25C6-45C4-9B35-03501ACC5FCC}">
      <dgm:prSet phldrT="[Text]" custT="1"/>
      <dgm:spPr/>
      <dgm:t>
        <a:bodyPr/>
        <a:lstStyle/>
        <a:p>
          <a:r>
            <a:rPr lang="en-US" sz="700" dirty="0" smtClean="0"/>
            <a:t>Aaron Hall</a:t>
          </a:r>
        </a:p>
        <a:p>
          <a:r>
            <a:rPr lang="en-US" sz="700" dirty="0" smtClean="0"/>
            <a:t>Chaplain</a:t>
          </a:r>
          <a:endParaRPr lang="en-US" sz="700" dirty="0"/>
        </a:p>
      </dgm:t>
    </dgm:pt>
    <dgm:pt modelId="{0DAABF40-D571-46FD-9CB6-4BB83C912954}" type="parTrans" cxnId="{CCE28948-FDD4-41B2-B775-B9D7087E934C}">
      <dgm:prSet/>
      <dgm:spPr/>
      <dgm:t>
        <a:bodyPr/>
        <a:lstStyle/>
        <a:p>
          <a:endParaRPr lang="en-US"/>
        </a:p>
      </dgm:t>
    </dgm:pt>
    <dgm:pt modelId="{B7A59D5D-5BE6-4AAD-90C2-316F13A21829}" type="sibTrans" cxnId="{CCE28948-FDD4-41B2-B775-B9D7087E934C}">
      <dgm:prSet/>
      <dgm:spPr/>
      <dgm:t>
        <a:bodyPr/>
        <a:lstStyle/>
        <a:p>
          <a:endParaRPr lang="en-US"/>
        </a:p>
      </dgm:t>
    </dgm:pt>
    <dgm:pt modelId="{A4F341F6-3997-4F7A-9E2B-EAF6984D6F65}">
      <dgm:prSet phldrT="[Text]" custT="1"/>
      <dgm:spPr/>
      <dgm:t>
        <a:bodyPr/>
        <a:lstStyle/>
        <a:p>
          <a:r>
            <a:rPr lang="en-US" sz="700" dirty="0" smtClean="0"/>
            <a:t>Aaron Hall</a:t>
          </a:r>
        </a:p>
        <a:p>
          <a:r>
            <a:rPr lang="en-US" sz="700" dirty="0" smtClean="0"/>
            <a:t>Outing Lead</a:t>
          </a:r>
          <a:endParaRPr lang="en-US" sz="700" b="1" dirty="0"/>
        </a:p>
      </dgm:t>
    </dgm:pt>
    <dgm:pt modelId="{44F81E49-5296-4899-9DD9-D67B8053B8DF}" type="parTrans" cxnId="{22364D83-44C7-4701-AE1B-3D3A18F9C368}">
      <dgm:prSet/>
      <dgm:spPr/>
      <dgm:t>
        <a:bodyPr/>
        <a:lstStyle/>
        <a:p>
          <a:endParaRPr lang="en-US"/>
        </a:p>
      </dgm:t>
    </dgm:pt>
    <dgm:pt modelId="{A6297B93-980F-42CB-9200-6B6DF672555D}" type="sibTrans" cxnId="{22364D83-44C7-4701-AE1B-3D3A18F9C368}">
      <dgm:prSet/>
      <dgm:spPr/>
      <dgm:t>
        <a:bodyPr/>
        <a:lstStyle/>
        <a:p>
          <a:endParaRPr lang="en-US"/>
        </a:p>
      </dgm:t>
    </dgm:pt>
    <dgm:pt modelId="{8C4EFA89-CE0B-42EE-BBA5-EC6DBEB6F25A}">
      <dgm:prSet phldrT="[Text]" custT="1"/>
      <dgm:spPr/>
      <dgm:t>
        <a:bodyPr/>
        <a:lstStyle/>
        <a:p>
          <a:r>
            <a:rPr lang="en-US" sz="700" dirty="0" smtClean="0"/>
            <a:t>Tom Bonina</a:t>
          </a:r>
        </a:p>
        <a:p>
          <a:r>
            <a:rPr lang="en-US" sz="700" dirty="0" smtClean="0"/>
            <a:t>Summer Camp Lead</a:t>
          </a:r>
          <a:endParaRPr lang="en-US" sz="700" b="1" dirty="0"/>
        </a:p>
      </dgm:t>
    </dgm:pt>
    <dgm:pt modelId="{860E3E66-99E2-47E1-9A40-0C1AF6D151D2}" type="parTrans" cxnId="{1CB2DF70-5A3B-4162-BD6E-452E8BEFFB49}">
      <dgm:prSet/>
      <dgm:spPr/>
      <dgm:t>
        <a:bodyPr/>
        <a:lstStyle/>
        <a:p>
          <a:endParaRPr lang="en-US"/>
        </a:p>
      </dgm:t>
    </dgm:pt>
    <dgm:pt modelId="{8EEDD60D-0339-4944-A2E9-BB113A87F7D6}" type="sibTrans" cxnId="{1CB2DF70-5A3B-4162-BD6E-452E8BEFFB49}">
      <dgm:prSet/>
      <dgm:spPr/>
      <dgm:t>
        <a:bodyPr/>
        <a:lstStyle/>
        <a:p>
          <a:endParaRPr lang="en-US"/>
        </a:p>
      </dgm:t>
    </dgm:pt>
    <dgm:pt modelId="{9E0D6DDE-DA67-4A89-B274-F2D10895DEC4}" type="pres">
      <dgm:prSet presAssocID="{EAE19FD9-38E7-429B-A0C0-17DD704638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14AA8F8-7A7B-4B8A-93F3-5CD5E3831777}" type="pres">
      <dgm:prSet presAssocID="{56A897C1-9480-47FC-B246-7A4E7560AFE6}" presName="hierRoot1" presStyleCnt="0">
        <dgm:presLayoutVars>
          <dgm:hierBranch val="init"/>
        </dgm:presLayoutVars>
      </dgm:prSet>
      <dgm:spPr/>
    </dgm:pt>
    <dgm:pt modelId="{C51873DA-4141-45CC-B1D6-22851074DCD8}" type="pres">
      <dgm:prSet presAssocID="{56A897C1-9480-47FC-B246-7A4E7560AFE6}" presName="rootComposite1" presStyleCnt="0"/>
      <dgm:spPr/>
    </dgm:pt>
    <dgm:pt modelId="{25A7A1F5-2FC1-4F55-9313-74C80257EEDA}" type="pres">
      <dgm:prSet presAssocID="{56A897C1-9480-47FC-B246-7A4E7560AFE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C7F6D4-0424-4AF4-B3A5-F0719228B871}" type="pres">
      <dgm:prSet presAssocID="{56A897C1-9480-47FC-B246-7A4E7560AFE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A42DBC5-6883-4BA5-ABA8-76E201B52DBC}" type="pres">
      <dgm:prSet presAssocID="{56A897C1-9480-47FC-B246-7A4E7560AFE6}" presName="hierChild2" presStyleCnt="0"/>
      <dgm:spPr/>
    </dgm:pt>
    <dgm:pt modelId="{95E016C9-B758-4CCD-B3F1-0944B322CB95}" type="pres">
      <dgm:prSet presAssocID="{C9680A3D-DE20-48A2-BBC6-86661196D73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AB78AA8-B656-4AA4-BD93-68102277DE9C}" type="pres">
      <dgm:prSet presAssocID="{FB607D79-4EE9-45CC-8B3B-128043B822E6}" presName="hierRoot2" presStyleCnt="0">
        <dgm:presLayoutVars>
          <dgm:hierBranch val="init"/>
        </dgm:presLayoutVars>
      </dgm:prSet>
      <dgm:spPr/>
    </dgm:pt>
    <dgm:pt modelId="{5CF33940-7B6D-4642-AFF3-D40A4FCF5DC9}" type="pres">
      <dgm:prSet presAssocID="{FB607D79-4EE9-45CC-8B3B-128043B822E6}" presName="rootComposite" presStyleCnt="0"/>
      <dgm:spPr/>
    </dgm:pt>
    <dgm:pt modelId="{3857C6FF-C734-4E73-BAF3-E310A1F98E1A}" type="pres">
      <dgm:prSet presAssocID="{FB607D79-4EE9-45CC-8B3B-128043B822E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1242E9-E7D8-4CE8-A673-EA2EB52B39FD}" type="pres">
      <dgm:prSet presAssocID="{FB607D79-4EE9-45CC-8B3B-128043B822E6}" presName="rootConnector" presStyleLbl="node2" presStyleIdx="0" presStyleCnt="3"/>
      <dgm:spPr/>
      <dgm:t>
        <a:bodyPr/>
        <a:lstStyle/>
        <a:p>
          <a:endParaRPr lang="en-US"/>
        </a:p>
      </dgm:t>
    </dgm:pt>
    <dgm:pt modelId="{8B3CB181-A84D-4C5E-9F0E-9F4D14BC602A}" type="pres">
      <dgm:prSet presAssocID="{FB607D79-4EE9-45CC-8B3B-128043B822E6}" presName="hierChild4" presStyleCnt="0"/>
      <dgm:spPr/>
    </dgm:pt>
    <dgm:pt modelId="{040C6411-41BB-4F25-B8A7-CCD43EA98F6D}" type="pres">
      <dgm:prSet presAssocID="{55F882E5-B234-4B16-8E6E-39B0780AF8D0}" presName="Name37" presStyleLbl="parChTrans1D3" presStyleIdx="0" presStyleCnt="15"/>
      <dgm:spPr/>
      <dgm:t>
        <a:bodyPr/>
        <a:lstStyle/>
        <a:p>
          <a:endParaRPr lang="en-US"/>
        </a:p>
      </dgm:t>
    </dgm:pt>
    <dgm:pt modelId="{0F3B95E2-7AFA-4783-8CEE-F17FF966D7CE}" type="pres">
      <dgm:prSet presAssocID="{BAE02225-BBD5-480A-B8CA-5CC3EBED0F01}" presName="hierRoot2" presStyleCnt="0">
        <dgm:presLayoutVars>
          <dgm:hierBranch val="init"/>
        </dgm:presLayoutVars>
      </dgm:prSet>
      <dgm:spPr/>
    </dgm:pt>
    <dgm:pt modelId="{0FC529F2-0163-4F2F-B37C-7A9B6669E004}" type="pres">
      <dgm:prSet presAssocID="{BAE02225-BBD5-480A-B8CA-5CC3EBED0F01}" presName="rootComposite" presStyleCnt="0"/>
      <dgm:spPr/>
    </dgm:pt>
    <dgm:pt modelId="{24D99445-D3BE-4E0F-A366-063120CCD8B1}" type="pres">
      <dgm:prSet presAssocID="{BAE02225-BBD5-480A-B8CA-5CC3EBED0F01}" presName="rootText" presStyleLbl="node3" presStyleIdx="0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6032A1-2DC1-4E6B-8231-DEACA9E25F84}" type="pres">
      <dgm:prSet presAssocID="{BAE02225-BBD5-480A-B8CA-5CC3EBED0F01}" presName="rootConnector" presStyleLbl="node3" presStyleIdx="0" presStyleCnt="15"/>
      <dgm:spPr/>
      <dgm:t>
        <a:bodyPr/>
        <a:lstStyle/>
        <a:p>
          <a:endParaRPr lang="en-US"/>
        </a:p>
      </dgm:t>
    </dgm:pt>
    <dgm:pt modelId="{FAA9109B-164F-475F-ABFD-1CA96D2DCA38}" type="pres">
      <dgm:prSet presAssocID="{BAE02225-BBD5-480A-B8CA-5CC3EBED0F01}" presName="hierChild4" presStyleCnt="0"/>
      <dgm:spPr/>
    </dgm:pt>
    <dgm:pt modelId="{4B6440E2-72AE-4B55-8291-8138BB7D6E69}" type="pres">
      <dgm:prSet presAssocID="{BAE02225-BBD5-480A-B8CA-5CC3EBED0F01}" presName="hierChild5" presStyleCnt="0"/>
      <dgm:spPr/>
    </dgm:pt>
    <dgm:pt modelId="{2238D54D-0B69-49F3-8565-BF0409113BED}" type="pres">
      <dgm:prSet presAssocID="{223B74C4-E4C0-4FD3-8B1F-BA9C76A3DEB8}" presName="Name37" presStyleLbl="parChTrans1D3" presStyleIdx="1" presStyleCnt="15"/>
      <dgm:spPr/>
      <dgm:t>
        <a:bodyPr/>
        <a:lstStyle/>
        <a:p>
          <a:endParaRPr lang="en-US"/>
        </a:p>
      </dgm:t>
    </dgm:pt>
    <dgm:pt modelId="{DF0C1382-4827-42B1-B49E-D6DB07C412D7}" type="pres">
      <dgm:prSet presAssocID="{969A2BC6-5116-4A41-A5D9-AEB7A5EC5E26}" presName="hierRoot2" presStyleCnt="0">
        <dgm:presLayoutVars>
          <dgm:hierBranch val="init"/>
        </dgm:presLayoutVars>
      </dgm:prSet>
      <dgm:spPr/>
    </dgm:pt>
    <dgm:pt modelId="{2A349EAB-2A91-49D3-ABA4-6DEA65DB0345}" type="pres">
      <dgm:prSet presAssocID="{969A2BC6-5116-4A41-A5D9-AEB7A5EC5E26}" presName="rootComposite" presStyleCnt="0"/>
      <dgm:spPr/>
    </dgm:pt>
    <dgm:pt modelId="{0823DB1E-6035-400B-BF98-1977B9BA0C2B}" type="pres">
      <dgm:prSet presAssocID="{969A2BC6-5116-4A41-A5D9-AEB7A5EC5E26}" presName="rootText" presStyleLbl="node3" presStyleIdx="1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459F29-CBEC-4454-A8AC-6D5B6CBAD96E}" type="pres">
      <dgm:prSet presAssocID="{969A2BC6-5116-4A41-A5D9-AEB7A5EC5E26}" presName="rootConnector" presStyleLbl="node3" presStyleIdx="1" presStyleCnt="15"/>
      <dgm:spPr/>
      <dgm:t>
        <a:bodyPr/>
        <a:lstStyle/>
        <a:p>
          <a:endParaRPr lang="en-US"/>
        </a:p>
      </dgm:t>
    </dgm:pt>
    <dgm:pt modelId="{BE688861-A6F2-4C6A-8037-6BFC3F78C2A4}" type="pres">
      <dgm:prSet presAssocID="{969A2BC6-5116-4A41-A5D9-AEB7A5EC5E26}" presName="hierChild4" presStyleCnt="0"/>
      <dgm:spPr/>
    </dgm:pt>
    <dgm:pt modelId="{B38A4C78-5970-41D7-B063-6E8FCA7CEC44}" type="pres">
      <dgm:prSet presAssocID="{969A2BC6-5116-4A41-A5D9-AEB7A5EC5E26}" presName="hierChild5" presStyleCnt="0"/>
      <dgm:spPr/>
    </dgm:pt>
    <dgm:pt modelId="{50EEC2C3-983B-4EEC-9E8D-AA8C0C1E2777}" type="pres">
      <dgm:prSet presAssocID="{56460534-49A9-4857-9EA5-7AF89FDE92A3}" presName="Name37" presStyleLbl="parChTrans1D3" presStyleIdx="2" presStyleCnt="15"/>
      <dgm:spPr/>
      <dgm:t>
        <a:bodyPr/>
        <a:lstStyle/>
        <a:p>
          <a:endParaRPr lang="en-US"/>
        </a:p>
      </dgm:t>
    </dgm:pt>
    <dgm:pt modelId="{FB82CC8C-DCCC-4791-9DAC-8E6F603B3C0B}" type="pres">
      <dgm:prSet presAssocID="{FCBAF5CC-4EA7-4992-890B-4F59CE890589}" presName="hierRoot2" presStyleCnt="0">
        <dgm:presLayoutVars>
          <dgm:hierBranch val="init"/>
        </dgm:presLayoutVars>
      </dgm:prSet>
      <dgm:spPr/>
    </dgm:pt>
    <dgm:pt modelId="{4BE52AA7-D9D9-48B7-9148-9497A3E6933F}" type="pres">
      <dgm:prSet presAssocID="{FCBAF5CC-4EA7-4992-890B-4F59CE890589}" presName="rootComposite" presStyleCnt="0"/>
      <dgm:spPr/>
    </dgm:pt>
    <dgm:pt modelId="{3DC57D7D-06A6-48C6-8E1F-CE2093A818B0}" type="pres">
      <dgm:prSet presAssocID="{FCBAF5CC-4EA7-4992-890B-4F59CE890589}" presName="rootText" presStyleLbl="node3" presStyleIdx="2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85FC8F-2F2C-4D6B-8CC7-C9DED7CEC9B0}" type="pres">
      <dgm:prSet presAssocID="{FCBAF5CC-4EA7-4992-890B-4F59CE890589}" presName="rootConnector" presStyleLbl="node3" presStyleIdx="2" presStyleCnt="15"/>
      <dgm:spPr/>
      <dgm:t>
        <a:bodyPr/>
        <a:lstStyle/>
        <a:p>
          <a:endParaRPr lang="en-US"/>
        </a:p>
      </dgm:t>
    </dgm:pt>
    <dgm:pt modelId="{E31ECC49-8016-494F-B75D-E8145648EC1A}" type="pres">
      <dgm:prSet presAssocID="{FCBAF5CC-4EA7-4992-890B-4F59CE890589}" presName="hierChild4" presStyleCnt="0"/>
      <dgm:spPr/>
    </dgm:pt>
    <dgm:pt modelId="{FA7EE809-45C9-4579-9D62-20F97AE966C1}" type="pres">
      <dgm:prSet presAssocID="{FCBAF5CC-4EA7-4992-890B-4F59CE890589}" presName="hierChild5" presStyleCnt="0"/>
      <dgm:spPr/>
    </dgm:pt>
    <dgm:pt modelId="{9FB20ECD-F179-4165-AB24-E97BD41D4251}" type="pres">
      <dgm:prSet presAssocID="{ABA49C5E-1893-4C6B-A0D1-EDA66F5E4D28}" presName="Name37" presStyleLbl="parChTrans1D3" presStyleIdx="3" presStyleCnt="15"/>
      <dgm:spPr/>
      <dgm:t>
        <a:bodyPr/>
        <a:lstStyle/>
        <a:p>
          <a:endParaRPr lang="en-US"/>
        </a:p>
      </dgm:t>
    </dgm:pt>
    <dgm:pt modelId="{9BEBD968-BA9A-45B9-891C-173FA1116344}" type="pres">
      <dgm:prSet presAssocID="{A1B51188-D143-4F75-AB06-AE42909C8DD2}" presName="hierRoot2" presStyleCnt="0">
        <dgm:presLayoutVars>
          <dgm:hierBranch val="init"/>
        </dgm:presLayoutVars>
      </dgm:prSet>
      <dgm:spPr/>
    </dgm:pt>
    <dgm:pt modelId="{2101D5A2-BFCA-478D-855B-8D6783A0CC28}" type="pres">
      <dgm:prSet presAssocID="{A1B51188-D143-4F75-AB06-AE42909C8DD2}" presName="rootComposite" presStyleCnt="0"/>
      <dgm:spPr/>
    </dgm:pt>
    <dgm:pt modelId="{D59C2C9E-2421-4B97-9E8D-7C02DDCEB594}" type="pres">
      <dgm:prSet presAssocID="{A1B51188-D143-4F75-AB06-AE42909C8DD2}" presName="rootText" presStyleLbl="node3" presStyleIdx="3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766218-4BC0-435C-8C8C-72280E3BD6FE}" type="pres">
      <dgm:prSet presAssocID="{A1B51188-D143-4F75-AB06-AE42909C8DD2}" presName="rootConnector" presStyleLbl="node3" presStyleIdx="3" presStyleCnt="15"/>
      <dgm:spPr/>
      <dgm:t>
        <a:bodyPr/>
        <a:lstStyle/>
        <a:p>
          <a:endParaRPr lang="en-US"/>
        </a:p>
      </dgm:t>
    </dgm:pt>
    <dgm:pt modelId="{B5182D0D-1916-4BE2-AC03-9473337E4DAF}" type="pres">
      <dgm:prSet presAssocID="{A1B51188-D143-4F75-AB06-AE42909C8DD2}" presName="hierChild4" presStyleCnt="0"/>
      <dgm:spPr/>
    </dgm:pt>
    <dgm:pt modelId="{8333DBCF-EB03-4E5A-8B90-6D322388A2E5}" type="pres">
      <dgm:prSet presAssocID="{A1B51188-D143-4F75-AB06-AE42909C8DD2}" presName="hierChild5" presStyleCnt="0"/>
      <dgm:spPr/>
    </dgm:pt>
    <dgm:pt modelId="{6703C01E-5D35-4523-A0E3-940209024F23}" type="pres">
      <dgm:prSet presAssocID="{47AACEC3-B86D-4CA8-91B3-AFF1FF9BED15}" presName="Name37" presStyleLbl="parChTrans1D3" presStyleIdx="4" presStyleCnt="15"/>
      <dgm:spPr/>
      <dgm:t>
        <a:bodyPr/>
        <a:lstStyle/>
        <a:p>
          <a:endParaRPr lang="en-US"/>
        </a:p>
      </dgm:t>
    </dgm:pt>
    <dgm:pt modelId="{0BD31EF2-C11C-45DE-B7E3-019AAD44B0F5}" type="pres">
      <dgm:prSet presAssocID="{09B0D64D-992B-4284-972E-3952025347A2}" presName="hierRoot2" presStyleCnt="0">
        <dgm:presLayoutVars>
          <dgm:hierBranch val="init"/>
        </dgm:presLayoutVars>
      </dgm:prSet>
      <dgm:spPr/>
    </dgm:pt>
    <dgm:pt modelId="{C623A829-99AE-42EA-88D5-77B53155880A}" type="pres">
      <dgm:prSet presAssocID="{09B0D64D-992B-4284-972E-3952025347A2}" presName="rootComposite" presStyleCnt="0"/>
      <dgm:spPr/>
    </dgm:pt>
    <dgm:pt modelId="{74F2ACE8-9D86-42F6-BDD1-4A488EE733EA}" type="pres">
      <dgm:prSet presAssocID="{09B0D64D-992B-4284-972E-3952025347A2}" presName="rootText" presStyleLbl="node3" presStyleIdx="4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40610E-1C02-4B48-9F01-1CE305CDD6F6}" type="pres">
      <dgm:prSet presAssocID="{09B0D64D-992B-4284-972E-3952025347A2}" presName="rootConnector" presStyleLbl="node3" presStyleIdx="4" presStyleCnt="15"/>
      <dgm:spPr/>
      <dgm:t>
        <a:bodyPr/>
        <a:lstStyle/>
        <a:p>
          <a:endParaRPr lang="en-US"/>
        </a:p>
      </dgm:t>
    </dgm:pt>
    <dgm:pt modelId="{A129F061-B2EA-4A0F-B00F-E174F9585F80}" type="pres">
      <dgm:prSet presAssocID="{09B0D64D-992B-4284-972E-3952025347A2}" presName="hierChild4" presStyleCnt="0"/>
      <dgm:spPr/>
    </dgm:pt>
    <dgm:pt modelId="{109CD77A-9CB2-49A6-934C-AEE279D53CA3}" type="pres">
      <dgm:prSet presAssocID="{09B0D64D-992B-4284-972E-3952025347A2}" presName="hierChild5" presStyleCnt="0"/>
      <dgm:spPr/>
    </dgm:pt>
    <dgm:pt modelId="{CAE3D1CB-0E39-40D2-8F68-325343371DC8}" type="pres">
      <dgm:prSet presAssocID="{FB607D79-4EE9-45CC-8B3B-128043B822E6}" presName="hierChild5" presStyleCnt="0"/>
      <dgm:spPr/>
    </dgm:pt>
    <dgm:pt modelId="{42A39D2B-9E92-489C-90D1-A3210654C211}" type="pres">
      <dgm:prSet presAssocID="{0FC028D7-9991-4A6C-B402-3A60B18D931C}" presName="Name37" presStyleLbl="parChTrans1D2" presStyleIdx="1" presStyleCnt="3"/>
      <dgm:spPr/>
      <dgm:t>
        <a:bodyPr/>
        <a:lstStyle/>
        <a:p>
          <a:endParaRPr lang="en-US"/>
        </a:p>
      </dgm:t>
    </dgm:pt>
    <dgm:pt modelId="{7A53C64B-C37C-451F-B888-9798BC5C2071}" type="pres">
      <dgm:prSet presAssocID="{6C570390-C43C-4E2A-B2AA-8F43BFF9968B}" presName="hierRoot2" presStyleCnt="0">
        <dgm:presLayoutVars>
          <dgm:hierBranch val="init"/>
        </dgm:presLayoutVars>
      </dgm:prSet>
      <dgm:spPr/>
    </dgm:pt>
    <dgm:pt modelId="{3491F3C9-2633-407F-BE3B-9A31478232DC}" type="pres">
      <dgm:prSet presAssocID="{6C570390-C43C-4E2A-B2AA-8F43BFF9968B}" presName="rootComposite" presStyleCnt="0"/>
      <dgm:spPr/>
    </dgm:pt>
    <dgm:pt modelId="{E0C29E6B-4ABD-4F74-8BFA-99E63543501F}" type="pres">
      <dgm:prSet presAssocID="{6C570390-C43C-4E2A-B2AA-8F43BFF9968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589ACF-7F0F-458E-A2AF-AF6BE6FE8503}" type="pres">
      <dgm:prSet presAssocID="{6C570390-C43C-4E2A-B2AA-8F43BFF9968B}" presName="rootConnector" presStyleLbl="node2" presStyleIdx="1" presStyleCnt="3"/>
      <dgm:spPr/>
      <dgm:t>
        <a:bodyPr/>
        <a:lstStyle/>
        <a:p>
          <a:endParaRPr lang="en-US"/>
        </a:p>
      </dgm:t>
    </dgm:pt>
    <dgm:pt modelId="{3BC4E8C2-1116-4E26-8517-F156A69253E5}" type="pres">
      <dgm:prSet presAssocID="{6C570390-C43C-4E2A-B2AA-8F43BFF9968B}" presName="hierChild4" presStyleCnt="0"/>
      <dgm:spPr/>
    </dgm:pt>
    <dgm:pt modelId="{0B3640E1-58F9-4E4D-8082-0C790CCE4559}" type="pres">
      <dgm:prSet presAssocID="{1D8BAF47-0C6D-476D-A236-2072EFF524E1}" presName="Name37" presStyleLbl="parChTrans1D3" presStyleIdx="5" presStyleCnt="15"/>
      <dgm:spPr/>
      <dgm:t>
        <a:bodyPr/>
        <a:lstStyle/>
        <a:p>
          <a:endParaRPr lang="en-US"/>
        </a:p>
      </dgm:t>
    </dgm:pt>
    <dgm:pt modelId="{8B70A8CC-8745-4D18-99D5-96DE81927B43}" type="pres">
      <dgm:prSet presAssocID="{07269552-383A-4F75-91C9-25C3F902839F}" presName="hierRoot2" presStyleCnt="0">
        <dgm:presLayoutVars>
          <dgm:hierBranch val="init"/>
        </dgm:presLayoutVars>
      </dgm:prSet>
      <dgm:spPr/>
    </dgm:pt>
    <dgm:pt modelId="{F005CF82-BCFD-45E2-9477-FBCE735D0204}" type="pres">
      <dgm:prSet presAssocID="{07269552-383A-4F75-91C9-25C3F902839F}" presName="rootComposite" presStyleCnt="0"/>
      <dgm:spPr/>
    </dgm:pt>
    <dgm:pt modelId="{3889D8B0-982B-418C-AEAC-B250D9E3F553}" type="pres">
      <dgm:prSet presAssocID="{07269552-383A-4F75-91C9-25C3F902839F}" presName="rootText" presStyleLbl="node3" presStyleIdx="5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0FD207-A1E7-44E2-BB1C-7939167F4743}" type="pres">
      <dgm:prSet presAssocID="{07269552-383A-4F75-91C9-25C3F902839F}" presName="rootConnector" presStyleLbl="node3" presStyleIdx="5" presStyleCnt="15"/>
      <dgm:spPr/>
      <dgm:t>
        <a:bodyPr/>
        <a:lstStyle/>
        <a:p>
          <a:endParaRPr lang="en-US"/>
        </a:p>
      </dgm:t>
    </dgm:pt>
    <dgm:pt modelId="{3306DBC7-4284-4274-87B8-EE89876DC419}" type="pres">
      <dgm:prSet presAssocID="{07269552-383A-4F75-91C9-25C3F902839F}" presName="hierChild4" presStyleCnt="0"/>
      <dgm:spPr/>
    </dgm:pt>
    <dgm:pt modelId="{28DCCE0A-BEFA-4D6B-A2F0-A4F53E030CF5}" type="pres">
      <dgm:prSet presAssocID="{07269552-383A-4F75-91C9-25C3F902839F}" presName="hierChild5" presStyleCnt="0"/>
      <dgm:spPr/>
    </dgm:pt>
    <dgm:pt modelId="{78767BBF-0A1F-4E17-ABCA-878A11D0EB81}" type="pres">
      <dgm:prSet presAssocID="{0525ED5A-868B-4754-8A93-76A0C3198A24}" presName="Name37" presStyleLbl="parChTrans1D3" presStyleIdx="6" presStyleCnt="15"/>
      <dgm:spPr/>
      <dgm:t>
        <a:bodyPr/>
        <a:lstStyle/>
        <a:p>
          <a:endParaRPr lang="en-US"/>
        </a:p>
      </dgm:t>
    </dgm:pt>
    <dgm:pt modelId="{374343C9-D618-4DE6-B18D-9916718CA33C}" type="pres">
      <dgm:prSet presAssocID="{408F5EE9-0679-4D9A-BF13-563F8B150A41}" presName="hierRoot2" presStyleCnt="0">
        <dgm:presLayoutVars>
          <dgm:hierBranch val="init"/>
        </dgm:presLayoutVars>
      </dgm:prSet>
      <dgm:spPr/>
    </dgm:pt>
    <dgm:pt modelId="{5EC2D24C-F6CC-4C2B-AFDE-7712653F3930}" type="pres">
      <dgm:prSet presAssocID="{408F5EE9-0679-4D9A-BF13-563F8B150A41}" presName="rootComposite" presStyleCnt="0"/>
      <dgm:spPr/>
    </dgm:pt>
    <dgm:pt modelId="{5D137098-0BD1-400B-AD3B-0FE56A118B1A}" type="pres">
      <dgm:prSet presAssocID="{408F5EE9-0679-4D9A-BF13-563F8B150A41}" presName="rootText" presStyleLbl="node3" presStyleIdx="6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691362-E80B-4267-89F5-931A800517BC}" type="pres">
      <dgm:prSet presAssocID="{408F5EE9-0679-4D9A-BF13-563F8B150A41}" presName="rootConnector" presStyleLbl="node3" presStyleIdx="6" presStyleCnt="15"/>
      <dgm:spPr/>
      <dgm:t>
        <a:bodyPr/>
        <a:lstStyle/>
        <a:p>
          <a:endParaRPr lang="en-US"/>
        </a:p>
      </dgm:t>
    </dgm:pt>
    <dgm:pt modelId="{6E49F28E-9BFA-4D15-94EA-1505429C01FE}" type="pres">
      <dgm:prSet presAssocID="{408F5EE9-0679-4D9A-BF13-563F8B150A41}" presName="hierChild4" presStyleCnt="0"/>
      <dgm:spPr/>
    </dgm:pt>
    <dgm:pt modelId="{B097D9BF-8A2B-4356-9EEA-953E00D0B148}" type="pres">
      <dgm:prSet presAssocID="{408F5EE9-0679-4D9A-BF13-563F8B150A41}" presName="hierChild5" presStyleCnt="0"/>
      <dgm:spPr/>
    </dgm:pt>
    <dgm:pt modelId="{5C22F05B-89E2-49E1-8320-301F1DA13DCF}" type="pres">
      <dgm:prSet presAssocID="{057DCABD-8303-41AD-8830-AF0DF7C1D971}" presName="Name37" presStyleLbl="parChTrans1D3" presStyleIdx="7" presStyleCnt="15"/>
      <dgm:spPr/>
      <dgm:t>
        <a:bodyPr/>
        <a:lstStyle/>
        <a:p>
          <a:endParaRPr lang="en-US"/>
        </a:p>
      </dgm:t>
    </dgm:pt>
    <dgm:pt modelId="{1572983D-03AF-4A76-80B7-1F6D6867135D}" type="pres">
      <dgm:prSet presAssocID="{0608342A-057A-44D2-9E18-880E39BF9C01}" presName="hierRoot2" presStyleCnt="0">
        <dgm:presLayoutVars>
          <dgm:hierBranch val="init"/>
        </dgm:presLayoutVars>
      </dgm:prSet>
      <dgm:spPr/>
    </dgm:pt>
    <dgm:pt modelId="{DC022DCF-6867-4CB1-81F7-BDC882DC763F}" type="pres">
      <dgm:prSet presAssocID="{0608342A-057A-44D2-9E18-880E39BF9C01}" presName="rootComposite" presStyleCnt="0"/>
      <dgm:spPr/>
    </dgm:pt>
    <dgm:pt modelId="{14C946CE-3840-423E-A035-36ECB125D57A}" type="pres">
      <dgm:prSet presAssocID="{0608342A-057A-44D2-9E18-880E39BF9C01}" presName="rootText" presStyleLbl="node3" presStyleIdx="7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C9D7E0-0F32-4ADF-90E2-1C16574CA498}" type="pres">
      <dgm:prSet presAssocID="{0608342A-057A-44D2-9E18-880E39BF9C01}" presName="rootConnector" presStyleLbl="node3" presStyleIdx="7" presStyleCnt="15"/>
      <dgm:spPr/>
      <dgm:t>
        <a:bodyPr/>
        <a:lstStyle/>
        <a:p>
          <a:endParaRPr lang="en-US"/>
        </a:p>
      </dgm:t>
    </dgm:pt>
    <dgm:pt modelId="{A57C1B4E-1B9E-4258-801F-616B23DDB076}" type="pres">
      <dgm:prSet presAssocID="{0608342A-057A-44D2-9E18-880E39BF9C01}" presName="hierChild4" presStyleCnt="0"/>
      <dgm:spPr/>
    </dgm:pt>
    <dgm:pt modelId="{FE03ECCB-B96B-4E39-97F5-F2D89D28AC98}" type="pres">
      <dgm:prSet presAssocID="{0608342A-057A-44D2-9E18-880E39BF9C01}" presName="hierChild5" presStyleCnt="0"/>
      <dgm:spPr/>
    </dgm:pt>
    <dgm:pt modelId="{1D9157A7-3FA5-48BC-A694-34139D1DE492}" type="pres">
      <dgm:prSet presAssocID="{2FBB85BE-6C3B-47D5-B90C-DE4AC1BADF95}" presName="Name37" presStyleLbl="parChTrans1D3" presStyleIdx="8" presStyleCnt="15"/>
      <dgm:spPr/>
      <dgm:t>
        <a:bodyPr/>
        <a:lstStyle/>
        <a:p>
          <a:endParaRPr lang="en-US"/>
        </a:p>
      </dgm:t>
    </dgm:pt>
    <dgm:pt modelId="{54BECFFA-DA55-4DF3-B2A5-8B185C61E7A2}" type="pres">
      <dgm:prSet presAssocID="{1DFCC9AB-C91A-4876-9EFD-11FC25F98849}" presName="hierRoot2" presStyleCnt="0">
        <dgm:presLayoutVars>
          <dgm:hierBranch val="init"/>
        </dgm:presLayoutVars>
      </dgm:prSet>
      <dgm:spPr/>
    </dgm:pt>
    <dgm:pt modelId="{B82E19E3-0C09-4B83-A936-FCA3901F5A67}" type="pres">
      <dgm:prSet presAssocID="{1DFCC9AB-C91A-4876-9EFD-11FC25F98849}" presName="rootComposite" presStyleCnt="0"/>
      <dgm:spPr/>
    </dgm:pt>
    <dgm:pt modelId="{56FE2393-7700-4FC1-9B0D-BB59DF81A099}" type="pres">
      <dgm:prSet presAssocID="{1DFCC9AB-C91A-4876-9EFD-11FC25F98849}" presName="rootText" presStyleLbl="node3" presStyleIdx="8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716E3E-A6C5-40BB-8FD7-F7258535331D}" type="pres">
      <dgm:prSet presAssocID="{1DFCC9AB-C91A-4876-9EFD-11FC25F98849}" presName="rootConnector" presStyleLbl="node3" presStyleIdx="8" presStyleCnt="15"/>
      <dgm:spPr/>
      <dgm:t>
        <a:bodyPr/>
        <a:lstStyle/>
        <a:p>
          <a:endParaRPr lang="en-US"/>
        </a:p>
      </dgm:t>
    </dgm:pt>
    <dgm:pt modelId="{4BFC163F-3F69-4B41-AED0-AEF0BC7B95E2}" type="pres">
      <dgm:prSet presAssocID="{1DFCC9AB-C91A-4876-9EFD-11FC25F98849}" presName="hierChild4" presStyleCnt="0"/>
      <dgm:spPr/>
    </dgm:pt>
    <dgm:pt modelId="{C01B33CB-525E-4ABF-8FD1-BBDF2628CB63}" type="pres">
      <dgm:prSet presAssocID="{1DFCC9AB-C91A-4876-9EFD-11FC25F98849}" presName="hierChild5" presStyleCnt="0"/>
      <dgm:spPr/>
    </dgm:pt>
    <dgm:pt modelId="{1D90EC2D-866B-46D6-810B-A2BC1E6C9BEC}" type="pres">
      <dgm:prSet presAssocID="{9872AD3C-E811-4B19-88AD-88F4854C4E1F}" presName="Name37" presStyleLbl="parChTrans1D3" presStyleIdx="9" presStyleCnt="15"/>
      <dgm:spPr/>
      <dgm:t>
        <a:bodyPr/>
        <a:lstStyle/>
        <a:p>
          <a:endParaRPr lang="en-US"/>
        </a:p>
      </dgm:t>
    </dgm:pt>
    <dgm:pt modelId="{249AA88A-38E3-448E-93CC-D86968650DF1}" type="pres">
      <dgm:prSet presAssocID="{878BE871-B3C5-4138-93BC-977E8879C139}" presName="hierRoot2" presStyleCnt="0">
        <dgm:presLayoutVars>
          <dgm:hierBranch val="init"/>
        </dgm:presLayoutVars>
      </dgm:prSet>
      <dgm:spPr/>
    </dgm:pt>
    <dgm:pt modelId="{0561287E-7ADB-4601-9F02-BD6480877FED}" type="pres">
      <dgm:prSet presAssocID="{878BE871-B3C5-4138-93BC-977E8879C139}" presName="rootComposite" presStyleCnt="0"/>
      <dgm:spPr/>
    </dgm:pt>
    <dgm:pt modelId="{78C246ED-F25D-44FE-A06F-FB3C577DEC6A}" type="pres">
      <dgm:prSet presAssocID="{878BE871-B3C5-4138-93BC-977E8879C139}" presName="rootText" presStyleLbl="node3" presStyleIdx="9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174EED-1CB0-4B6C-80DB-B7C72061519D}" type="pres">
      <dgm:prSet presAssocID="{878BE871-B3C5-4138-93BC-977E8879C139}" presName="rootConnector" presStyleLbl="node3" presStyleIdx="9" presStyleCnt="15"/>
      <dgm:spPr/>
      <dgm:t>
        <a:bodyPr/>
        <a:lstStyle/>
        <a:p>
          <a:endParaRPr lang="en-US"/>
        </a:p>
      </dgm:t>
    </dgm:pt>
    <dgm:pt modelId="{D7C6D8AB-0668-467C-B416-EE04040BF07C}" type="pres">
      <dgm:prSet presAssocID="{878BE871-B3C5-4138-93BC-977E8879C139}" presName="hierChild4" presStyleCnt="0"/>
      <dgm:spPr/>
    </dgm:pt>
    <dgm:pt modelId="{0E790311-D277-411F-B39C-33EC9769222B}" type="pres">
      <dgm:prSet presAssocID="{878BE871-B3C5-4138-93BC-977E8879C139}" presName="hierChild5" presStyleCnt="0"/>
      <dgm:spPr/>
    </dgm:pt>
    <dgm:pt modelId="{E9DFF4F6-13BB-4C3A-97BB-1EB47DEE3C7C}" type="pres">
      <dgm:prSet presAssocID="{6C570390-C43C-4E2A-B2AA-8F43BFF9968B}" presName="hierChild5" presStyleCnt="0"/>
      <dgm:spPr/>
    </dgm:pt>
    <dgm:pt modelId="{EC22A501-8867-45CF-A6CE-814480DA8DC1}" type="pres">
      <dgm:prSet presAssocID="{AD760EAD-6A9C-482A-833D-992C55C3EBD8}" presName="Name37" presStyleLbl="parChTrans1D2" presStyleIdx="2" presStyleCnt="3"/>
      <dgm:spPr/>
      <dgm:t>
        <a:bodyPr/>
        <a:lstStyle/>
        <a:p>
          <a:endParaRPr lang="en-US"/>
        </a:p>
      </dgm:t>
    </dgm:pt>
    <dgm:pt modelId="{F50CBAEB-515E-4808-9772-EF6B22564035}" type="pres">
      <dgm:prSet presAssocID="{16061330-EC59-4BA4-9ED6-52BA0DB425E4}" presName="hierRoot2" presStyleCnt="0">
        <dgm:presLayoutVars>
          <dgm:hierBranch val="init"/>
        </dgm:presLayoutVars>
      </dgm:prSet>
      <dgm:spPr/>
    </dgm:pt>
    <dgm:pt modelId="{A088F28A-B612-478A-96AE-43B10B094120}" type="pres">
      <dgm:prSet presAssocID="{16061330-EC59-4BA4-9ED6-52BA0DB425E4}" presName="rootComposite" presStyleCnt="0"/>
      <dgm:spPr/>
    </dgm:pt>
    <dgm:pt modelId="{D0021404-38AB-487F-BFB4-9A8500DED8F2}" type="pres">
      <dgm:prSet presAssocID="{16061330-EC59-4BA4-9ED6-52BA0DB425E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D9FE6E-662C-4C0D-9945-D731CD96AD57}" type="pres">
      <dgm:prSet presAssocID="{16061330-EC59-4BA4-9ED6-52BA0DB425E4}" presName="rootConnector" presStyleLbl="node2" presStyleIdx="2" presStyleCnt="3"/>
      <dgm:spPr/>
      <dgm:t>
        <a:bodyPr/>
        <a:lstStyle/>
        <a:p>
          <a:endParaRPr lang="en-US"/>
        </a:p>
      </dgm:t>
    </dgm:pt>
    <dgm:pt modelId="{1FBCF3F0-63AF-44BC-9249-54A3A5848464}" type="pres">
      <dgm:prSet presAssocID="{16061330-EC59-4BA4-9ED6-52BA0DB425E4}" presName="hierChild4" presStyleCnt="0"/>
      <dgm:spPr/>
    </dgm:pt>
    <dgm:pt modelId="{07999B7B-2CFC-4875-8EF5-5FF57FDC3BF2}" type="pres">
      <dgm:prSet presAssocID="{0DAABF40-D571-46FD-9CB6-4BB83C912954}" presName="Name37" presStyleLbl="parChTrans1D3" presStyleIdx="10" presStyleCnt="15"/>
      <dgm:spPr/>
      <dgm:t>
        <a:bodyPr/>
        <a:lstStyle/>
        <a:p>
          <a:endParaRPr lang="en-US"/>
        </a:p>
      </dgm:t>
    </dgm:pt>
    <dgm:pt modelId="{A7FCAB89-1DEA-4F11-B514-2049FBED57D2}" type="pres">
      <dgm:prSet presAssocID="{EDBF8263-25C6-45C4-9B35-03501ACC5FCC}" presName="hierRoot2" presStyleCnt="0">
        <dgm:presLayoutVars>
          <dgm:hierBranch val="init"/>
        </dgm:presLayoutVars>
      </dgm:prSet>
      <dgm:spPr/>
    </dgm:pt>
    <dgm:pt modelId="{A9C71243-BCFE-4763-A622-4D0A31A3AC7C}" type="pres">
      <dgm:prSet presAssocID="{EDBF8263-25C6-45C4-9B35-03501ACC5FCC}" presName="rootComposite" presStyleCnt="0"/>
      <dgm:spPr/>
    </dgm:pt>
    <dgm:pt modelId="{7B4E623E-0775-48E8-974D-F31C2514EEC6}" type="pres">
      <dgm:prSet presAssocID="{EDBF8263-25C6-45C4-9B35-03501ACC5FCC}" presName="rootText" presStyleLbl="node3" presStyleIdx="10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4E98CE-5D27-42BD-810E-F09FC8DDC141}" type="pres">
      <dgm:prSet presAssocID="{EDBF8263-25C6-45C4-9B35-03501ACC5FCC}" presName="rootConnector" presStyleLbl="node3" presStyleIdx="10" presStyleCnt="15"/>
      <dgm:spPr/>
      <dgm:t>
        <a:bodyPr/>
        <a:lstStyle/>
        <a:p>
          <a:endParaRPr lang="en-US"/>
        </a:p>
      </dgm:t>
    </dgm:pt>
    <dgm:pt modelId="{120230E7-17F7-45F4-885E-84FD9A505E4B}" type="pres">
      <dgm:prSet presAssocID="{EDBF8263-25C6-45C4-9B35-03501ACC5FCC}" presName="hierChild4" presStyleCnt="0"/>
      <dgm:spPr/>
    </dgm:pt>
    <dgm:pt modelId="{43C3AF28-AB80-4A44-B8CE-C200EE748BC8}" type="pres">
      <dgm:prSet presAssocID="{EDBF8263-25C6-45C4-9B35-03501ACC5FCC}" presName="hierChild5" presStyleCnt="0"/>
      <dgm:spPr/>
    </dgm:pt>
    <dgm:pt modelId="{DCD952B4-1E54-4BF8-A599-90E621F32EB7}" type="pres">
      <dgm:prSet presAssocID="{44F81E49-5296-4899-9DD9-D67B8053B8DF}" presName="Name37" presStyleLbl="parChTrans1D3" presStyleIdx="11" presStyleCnt="15"/>
      <dgm:spPr/>
      <dgm:t>
        <a:bodyPr/>
        <a:lstStyle/>
        <a:p>
          <a:endParaRPr lang="en-US"/>
        </a:p>
      </dgm:t>
    </dgm:pt>
    <dgm:pt modelId="{00342CD8-3CDC-463B-86EC-78F2E1548670}" type="pres">
      <dgm:prSet presAssocID="{A4F341F6-3997-4F7A-9E2B-EAF6984D6F65}" presName="hierRoot2" presStyleCnt="0">
        <dgm:presLayoutVars>
          <dgm:hierBranch val="init"/>
        </dgm:presLayoutVars>
      </dgm:prSet>
      <dgm:spPr/>
    </dgm:pt>
    <dgm:pt modelId="{EDB37825-2342-4DD3-ABB0-10240CED8703}" type="pres">
      <dgm:prSet presAssocID="{A4F341F6-3997-4F7A-9E2B-EAF6984D6F65}" presName="rootComposite" presStyleCnt="0"/>
      <dgm:spPr/>
    </dgm:pt>
    <dgm:pt modelId="{ACEBFADD-D2A6-41A2-B798-2F233009E6B1}" type="pres">
      <dgm:prSet presAssocID="{A4F341F6-3997-4F7A-9E2B-EAF6984D6F65}" presName="rootText" presStyleLbl="node3" presStyleIdx="11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AE779C-28C3-4B82-A4ED-37143BC61C05}" type="pres">
      <dgm:prSet presAssocID="{A4F341F6-3997-4F7A-9E2B-EAF6984D6F65}" presName="rootConnector" presStyleLbl="node3" presStyleIdx="11" presStyleCnt="15"/>
      <dgm:spPr/>
      <dgm:t>
        <a:bodyPr/>
        <a:lstStyle/>
        <a:p>
          <a:endParaRPr lang="en-US"/>
        </a:p>
      </dgm:t>
    </dgm:pt>
    <dgm:pt modelId="{0B08D96C-37F5-41A0-BE85-F98A58F9B3E9}" type="pres">
      <dgm:prSet presAssocID="{A4F341F6-3997-4F7A-9E2B-EAF6984D6F65}" presName="hierChild4" presStyleCnt="0"/>
      <dgm:spPr/>
    </dgm:pt>
    <dgm:pt modelId="{04F41A89-9E16-4DA2-AED4-579052475DAA}" type="pres">
      <dgm:prSet presAssocID="{A4F341F6-3997-4F7A-9E2B-EAF6984D6F65}" presName="hierChild5" presStyleCnt="0"/>
      <dgm:spPr/>
    </dgm:pt>
    <dgm:pt modelId="{53E8804D-AF31-444E-80B2-19A8BBC724D9}" type="pres">
      <dgm:prSet presAssocID="{860E3E66-99E2-47E1-9A40-0C1AF6D151D2}" presName="Name37" presStyleLbl="parChTrans1D3" presStyleIdx="12" presStyleCnt="15"/>
      <dgm:spPr/>
      <dgm:t>
        <a:bodyPr/>
        <a:lstStyle/>
        <a:p>
          <a:endParaRPr lang="en-US"/>
        </a:p>
      </dgm:t>
    </dgm:pt>
    <dgm:pt modelId="{A8ED200E-A76A-4222-8087-E2790FA79A58}" type="pres">
      <dgm:prSet presAssocID="{8C4EFA89-CE0B-42EE-BBA5-EC6DBEB6F25A}" presName="hierRoot2" presStyleCnt="0">
        <dgm:presLayoutVars>
          <dgm:hierBranch val="init"/>
        </dgm:presLayoutVars>
      </dgm:prSet>
      <dgm:spPr/>
    </dgm:pt>
    <dgm:pt modelId="{8779AC2F-F780-4E77-8555-C33FB0A0EC5F}" type="pres">
      <dgm:prSet presAssocID="{8C4EFA89-CE0B-42EE-BBA5-EC6DBEB6F25A}" presName="rootComposite" presStyleCnt="0"/>
      <dgm:spPr/>
    </dgm:pt>
    <dgm:pt modelId="{721AFE80-08AC-40C6-8CDB-EC4DC8F21D3E}" type="pres">
      <dgm:prSet presAssocID="{8C4EFA89-CE0B-42EE-BBA5-EC6DBEB6F25A}" presName="rootText" presStyleLbl="node3" presStyleIdx="12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C271CA-CDED-42B6-9086-38D6EDAC5D12}" type="pres">
      <dgm:prSet presAssocID="{8C4EFA89-CE0B-42EE-BBA5-EC6DBEB6F25A}" presName="rootConnector" presStyleLbl="node3" presStyleIdx="12" presStyleCnt="15"/>
      <dgm:spPr/>
      <dgm:t>
        <a:bodyPr/>
        <a:lstStyle/>
        <a:p>
          <a:endParaRPr lang="en-US"/>
        </a:p>
      </dgm:t>
    </dgm:pt>
    <dgm:pt modelId="{6CB7A47D-4195-4B68-A3E0-66E042468497}" type="pres">
      <dgm:prSet presAssocID="{8C4EFA89-CE0B-42EE-BBA5-EC6DBEB6F25A}" presName="hierChild4" presStyleCnt="0"/>
      <dgm:spPr/>
    </dgm:pt>
    <dgm:pt modelId="{9CD8B44C-AF90-41C1-B2B2-8ED1E35F4709}" type="pres">
      <dgm:prSet presAssocID="{8C4EFA89-CE0B-42EE-BBA5-EC6DBEB6F25A}" presName="hierChild5" presStyleCnt="0"/>
      <dgm:spPr/>
    </dgm:pt>
    <dgm:pt modelId="{6C5B5B8C-A6AB-4303-977F-B9D6C5BCCDA9}" type="pres">
      <dgm:prSet presAssocID="{FCEB33F6-8ADA-4305-AF34-E06A15202858}" presName="Name37" presStyleLbl="parChTrans1D3" presStyleIdx="13" presStyleCnt="15"/>
      <dgm:spPr/>
      <dgm:t>
        <a:bodyPr/>
        <a:lstStyle/>
        <a:p>
          <a:endParaRPr lang="en-US"/>
        </a:p>
      </dgm:t>
    </dgm:pt>
    <dgm:pt modelId="{80CFB11A-C0A5-48BC-9C44-29EEA98D6D8F}" type="pres">
      <dgm:prSet presAssocID="{AA47D6D3-5D3F-49A5-B7D9-AB24F143A0D2}" presName="hierRoot2" presStyleCnt="0">
        <dgm:presLayoutVars>
          <dgm:hierBranch val="init"/>
        </dgm:presLayoutVars>
      </dgm:prSet>
      <dgm:spPr/>
    </dgm:pt>
    <dgm:pt modelId="{46BA7FC8-736C-4CD9-8E9B-C2A5C2B76857}" type="pres">
      <dgm:prSet presAssocID="{AA47D6D3-5D3F-49A5-B7D9-AB24F143A0D2}" presName="rootComposite" presStyleCnt="0"/>
      <dgm:spPr/>
    </dgm:pt>
    <dgm:pt modelId="{406116C5-5835-4D41-AD8A-093CDA58328E}" type="pres">
      <dgm:prSet presAssocID="{AA47D6D3-5D3F-49A5-B7D9-AB24F143A0D2}" presName="rootText" presStyleLbl="node3" presStyleIdx="13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6741B0-429B-47CC-B231-9DDFAF404069}" type="pres">
      <dgm:prSet presAssocID="{AA47D6D3-5D3F-49A5-B7D9-AB24F143A0D2}" presName="rootConnector" presStyleLbl="node3" presStyleIdx="13" presStyleCnt="15"/>
      <dgm:spPr/>
      <dgm:t>
        <a:bodyPr/>
        <a:lstStyle/>
        <a:p>
          <a:endParaRPr lang="en-US"/>
        </a:p>
      </dgm:t>
    </dgm:pt>
    <dgm:pt modelId="{76DB4FA8-9EBA-410E-9406-942BEFE7111A}" type="pres">
      <dgm:prSet presAssocID="{AA47D6D3-5D3F-49A5-B7D9-AB24F143A0D2}" presName="hierChild4" presStyleCnt="0"/>
      <dgm:spPr/>
    </dgm:pt>
    <dgm:pt modelId="{F70EE21D-CC6F-4740-A70A-413A12AD02EC}" type="pres">
      <dgm:prSet presAssocID="{AA47D6D3-5D3F-49A5-B7D9-AB24F143A0D2}" presName="hierChild5" presStyleCnt="0"/>
      <dgm:spPr/>
    </dgm:pt>
    <dgm:pt modelId="{D1139301-657A-4ED9-9A5A-18485A61859A}" type="pres">
      <dgm:prSet presAssocID="{87FCCDAE-A9D6-4293-AB45-CDD0C588B01A}" presName="Name37" presStyleLbl="parChTrans1D3" presStyleIdx="14" presStyleCnt="15"/>
      <dgm:spPr/>
      <dgm:t>
        <a:bodyPr/>
        <a:lstStyle/>
        <a:p>
          <a:endParaRPr lang="en-US"/>
        </a:p>
      </dgm:t>
    </dgm:pt>
    <dgm:pt modelId="{2082C432-CA23-44FD-8565-FFDEB91FA684}" type="pres">
      <dgm:prSet presAssocID="{600378BA-F511-4E63-AD36-D6B0EF2309D3}" presName="hierRoot2" presStyleCnt="0">
        <dgm:presLayoutVars>
          <dgm:hierBranch val="init"/>
        </dgm:presLayoutVars>
      </dgm:prSet>
      <dgm:spPr/>
    </dgm:pt>
    <dgm:pt modelId="{B4AE8E09-B21C-42E3-8665-8D9E9B4FC3C9}" type="pres">
      <dgm:prSet presAssocID="{600378BA-F511-4E63-AD36-D6B0EF2309D3}" presName="rootComposite" presStyleCnt="0"/>
      <dgm:spPr/>
    </dgm:pt>
    <dgm:pt modelId="{324B226C-F785-40CF-B1CA-04B45FE569FE}" type="pres">
      <dgm:prSet presAssocID="{600378BA-F511-4E63-AD36-D6B0EF2309D3}" presName="rootText" presStyleLbl="node3" presStyleIdx="14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E39005-E012-4E8F-9FE2-EF418CBFAE3B}" type="pres">
      <dgm:prSet presAssocID="{600378BA-F511-4E63-AD36-D6B0EF2309D3}" presName="rootConnector" presStyleLbl="node3" presStyleIdx="14" presStyleCnt="15"/>
      <dgm:spPr/>
      <dgm:t>
        <a:bodyPr/>
        <a:lstStyle/>
        <a:p>
          <a:endParaRPr lang="en-US"/>
        </a:p>
      </dgm:t>
    </dgm:pt>
    <dgm:pt modelId="{04959720-7EAF-4194-ADC1-8676E28B190C}" type="pres">
      <dgm:prSet presAssocID="{600378BA-F511-4E63-AD36-D6B0EF2309D3}" presName="hierChild4" presStyleCnt="0"/>
      <dgm:spPr/>
    </dgm:pt>
    <dgm:pt modelId="{A3E2B6A9-9796-4F31-89D9-BCFDF312EBB8}" type="pres">
      <dgm:prSet presAssocID="{600378BA-F511-4E63-AD36-D6B0EF2309D3}" presName="hierChild5" presStyleCnt="0"/>
      <dgm:spPr/>
    </dgm:pt>
    <dgm:pt modelId="{A6843E37-C100-4D94-8208-DBF9B7D3FBF9}" type="pres">
      <dgm:prSet presAssocID="{16061330-EC59-4BA4-9ED6-52BA0DB425E4}" presName="hierChild5" presStyleCnt="0"/>
      <dgm:spPr/>
    </dgm:pt>
    <dgm:pt modelId="{F2D3D241-FABE-4E66-A3E3-656C72945B0F}" type="pres">
      <dgm:prSet presAssocID="{56A897C1-9480-47FC-B246-7A4E7560AFE6}" presName="hierChild3" presStyleCnt="0"/>
      <dgm:spPr/>
    </dgm:pt>
  </dgm:ptLst>
  <dgm:cxnLst>
    <dgm:cxn modelId="{EBA2BB46-F807-4A9F-B807-6B8249ADF7BD}" type="presOf" srcId="{A1B51188-D143-4F75-AB06-AE42909C8DD2}" destId="{16766218-4BC0-435C-8C8C-72280E3BD6FE}" srcOrd="1" destOrd="0" presId="urn:microsoft.com/office/officeart/2005/8/layout/orgChart1"/>
    <dgm:cxn modelId="{0BBF8AD7-132B-4A81-8778-613BBAA35503}" type="presOf" srcId="{969A2BC6-5116-4A41-A5D9-AEB7A5EC5E26}" destId="{0823DB1E-6035-400B-BF98-1977B9BA0C2B}" srcOrd="0" destOrd="0" presId="urn:microsoft.com/office/officeart/2005/8/layout/orgChart1"/>
    <dgm:cxn modelId="{38BC39C5-E546-48DE-8C62-ADEF82ED88F5}" type="presOf" srcId="{47AACEC3-B86D-4CA8-91B3-AFF1FF9BED15}" destId="{6703C01E-5D35-4523-A0E3-940209024F23}" srcOrd="0" destOrd="0" presId="urn:microsoft.com/office/officeart/2005/8/layout/orgChart1"/>
    <dgm:cxn modelId="{C9575AB7-C39A-4EE7-B337-DF02C7D7C4BF}" type="presOf" srcId="{0608342A-057A-44D2-9E18-880E39BF9C01}" destId="{B6C9D7E0-0F32-4ADF-90E2-1C16574CA498}" srcOrd="1" destOrd="0" presId="urn:microsoft.com/office/officeart/2005/8/layout/orgChart1"/>
    <dgm:cxn modelId="{ACB1909D-E212-44F5-8B5C-F51A453D82B6}" srcId="{16061330-EC59-4BA4-9ED6-52BA0DB425E4}" destId="{600378BA-F511-4E63-AD36-D6B0EF2309D3}" srcOrd="4" destOrd="0" parTransId="{87FCCDAE-A9D6-4293-AB45-CDD0C588B01A}" sibTransId="{BCE9C44C-07A1-4145-918A-07A91AFAC67E}"/>
    <dgm:cxn modelId="{3CDF625F-E852-4CAD-9F6B-94BCE6E5E495}" srcId="{6C570390-C43C-4E2A-B2AA-8F43BFF9968B}" destId="{0608342A-057A-44D2-9E18-880E39BF9C01}" srcOrd="2" destOrd="0" parTransId="{057DCABD-8303-41AD-8830-AF0DF7C1D971}" sibTransId="{CCCB793F-ACAB-4948-AB5A-C17E1361D259}"/>
    <dgm:cxn modelId="{4D64F436-83A4-4A99-8244-EAC9F241B051}" type="presOf" srcId="{A1B51188-D143-4F75-AB06-AE42909C8DD2}" destId="{D59C2C9E-2421-4B97-9E8D-7C02DDCEB594}" srcOrd="0" destOrd="0" presId="urn:microsoft.com/office/officeart/2005/8/layout/orgChart1"/>
    <dgm:cxn modelId="{332E336A-866C-4B3C-98E5-AAD8B560752D}" type="presOf" srcId="{09B0D64D-992B-4284-972E-3952025347A2}" destId="{74F2ACE8-9D86-42F6-BDD1-4A488EE733EA}" srcOrd="0" destOrd="0" presId="urn:microsoft.com/office/officeart/2005/8/layout/orgChart1"/>
    <dgm:cxn modelId="{9D7C8A5F-F47A-482B-BF58-14CE63299A7A}" type="presOf" srcId="{AA47D6D3-5D3F-49A5-B7D9-AB24F143A0D2}" destId="{736741B0-429B-47CC-B231-9DDFAF404069}" srcOrd="1" destOrd="0" presId="urn:microsoft.com/office/officeart/2005/8/layout/orgChart1"/>
    <dgm:cxn modelId="{22364D83-44C7-4701-AE1B-3D3A18F9C368}" srcId="{16061330-EC59-4BA4-9ED6-52BA0DB425E4}" destId="{A4F341F6-3997-4F7A-9E2B-EAF6984D6F65}" srcOrd="1" destOrd="0" parTransId="{44F81E49-5296-4899-9DD9-D67B8053B8DF}" sibTransId="{A6297B93-980F-42CB-9200-6B6DF672555D}"/>
    <dgm:cxn modelId="{243363D0-3879-468E-858F-39369DCAD48A}" srcId="{56A897C1-9480-47FC-B246-7A4E7560AFE6}" destId="{FB607D79-4EE9-45CC-8B3B-128043B822E6}" srcOrd="0" destOrd="0" parTransId="{C9680A3D-DE20-48A2-BBC6-86661196D733}" sibTransId="{E69C6D4F-BFF2-4E59-99ED-CBB39F15B91A}"/>
    <dgm:cxn modelId="{FF8CA3A4-284F-49E6-97D0-F23BC8B61C50}" srcId="{6C570390-C43C-4E2A-B2AA-8F43BFF9968B}" destId="{1DFCC9AB-C91A-4876-9EFD-11FC25F98849}" srcOrd="3" destOrd="0" parTransId="{2FBB85BE-6C3B-47D5-B90C-DE4AC1BADF95}" sibTransId="{434A9FBC-68D1-4813-9825-670196487E39}"/>
    <dgm:cxn modelId="{004784AF-DF30-4403-B79E-1EA2FC069CA4}" type="presOf" srcId="{A4F341F6-3997-4F7A-9E2B-EAF6984D6F65}" destId="{BAAE779C-28C3-4B82-A4ED-37143BC61C05}" srcOrd="1" destOrd="0" presId="urn:microsoft.com/office/officeart/2005/8/layout/orgChart1"/>
    <dgm:cxn modelId="{FD9B8094-8319-4554-B4F5-1A7722EFAE78}" type="presOf" srcId="{860E3E66-99E2-47E1-9A40-0C1AF6D151D2}" destId="{53E8804D-AF31-444E-80B2-19A8BBC724D9}" srcOrd="0" destOrd="0" presId="urn:microsoft.com/office/officeart/2005/8/layout/orgChart1"/>
    <dgm:cxn modelId="{37EB4BAB-FE18-46FA-9845-641D91F0314F}" type="presOf" srcId="{44F81E49-5296-4899-9DD9-D67B8053B8DF}" destId="{DCD952B4-1E54-4BF8-A599-90E621F32EB7}" srcOrd="0" destOrd="0" presId="urn:microsoft.com/office/officeart/2005/8/layout/orgChart1"/>
    <dgm:cxn modelId="{6D74852D-D362-4B8C-B89D-17B27DADCB81}" type="presOf" srcId="{FB607D79-4EE9-45CC-8B3B-128043B822E6}" destId="{671242E9-E7D8-4CE8-A673-EA2EB52B39FD}" srcOrd="1" destOrd="0" presId="urn:microsoft.com/office/officeart/2005/8/layout/orgChart1"/>
    <dgm:cxn modelId="{B4A516FB-1417-4C0D-9B16-CC48B9DF0220}" srcId="{FB607D79-4EE9-45CC-8B3B-128043B822E6}" destId="{A1B51188-D143-4F75-AB06-AE42909C8DD2}" srcOrd="3" destOrd="0" parTransId="{ABA49C5E-1893-4C6B-A0D1-EDA66F5E4D28}" sibTransId="{0B336264-AED4-4D37-AE7C-B7DF5A1815A5}"/>
    <dgm:cxn modelId="{CCE28948-FDD4-41B2-B775-B9D7087E934C}" srcId="{16061330-EC59-4BA4-9ED6-52BA0DB425E4}" destId="{EDBF8263-25C6-45C4-9B35-03501ACC5FCC}" srcOrd="0" destOrd="0" parTransId="{0DAABF40-D571-46FD-9CB6-4BB83C912954}" sibTransId="{B7A59D5D-5BE6-4AAD-90C2-316F13A21829}"/>
    <dgm:cxn modelId="{94A3CD71-50D0-491C-A615-F48CEA613585}" type="presOf" srcId="{AD760EAD-6A9C-482A-833D-992C55C3EBD8}" destId="{EC22A501-8867-45CF-A6CE-814480DA8DC1}" srcOrd="0" destOrd="0" presId="urn:microsoft.com/office/officeart/2005/8/layout/orgChart1"/>
    <dgm:cxn modelId="{1E55E002-E9CF-4494-B703-8795A7CFD492}" type="presOf" srcId="{07269552-383A-4F75-91C9-25C3F902839F}" destId="{290FD207-A1E7-44E2-BB1C-7939167F4743}" srcOrd="1" destOrd="0" presId="urn:microsoft.com/office/officeart/2005/8/layout/orgChart1"/>
    <dgm:cxn modelId="{2266F86A-8712-46B9-9CD7-8F1805C5916A}" type="presOf" srcId="{C9680A3D-DE20-48A2-BBC6-86661196D733}" destId="{95E016C9-B758-4CCD-B3F1-0944B322CB95}" srcOrd="0" destOrd="0" presId="urn:microsoft.com/office/officeart/2005/8/layout/orgChart1"/>
    <dgm:cxn modelId="{47338E28-2C8C-489B-AADE-FD75C93A53AB}" type="presOf" srcId="{408F5EE9-0679-4D9A-BF13-563F8B150A41}" destId="{5D137098-0BD1-400B-AD3B-0FE56A118B1A}" srcOrd="0" destOrd="0" presId="urn:microsoft.com/office/officeart/2005/8/layout/orgChart1"/>
    <dgm:cxn modelId="{CF7B941B-791C-496F-9F85-84435766D7C2}" type="presOf" srcId="{56A897C1-9480-47FC-B246-7A4E7560AFE6}" destId="{BDC7F6D4-0424-4AF4-B3A5-F0719228B871}" srcOrd="1" destOrd="0" presId="urn:microsoft.com/office/officeart/2005/8/layout/orgChart1"/>
    <dgm:cxn modelId="{B7B93AE4-1A17-46C4-ADCF-A49D6FCFDD90}" type="presOf" srcId="{9872AD3C-E811-4B19-88AD-88F4854C4E1F}" destId="{1D90EC2D-866B-46D6-810B-A2BC1E6C9BEC}" srcOrd="0" destOrd="0" presId="urn:microsoft.com/office/officeart/2005/8/layout/orgChart1"/>
    <dgm:cxn modelId="{4589EF8E-62F7-41A8-983B-1F7D73146A9C}" type="presOf" srcId="{878BE871-B3C5-4138-93BC-977E8879C139}" destId="{78C246ED-F25D-44FE-A06F-FB3C577DEC6A}" srcOrd="0" destOrd="0" presId="urn:microsoft.com/office/officeart/2005/8/layout/orgChart1"/>
    <dgm:cxn modelId="{6BFE96EC-F1E9-40D7-BEC8-769503C8D42B}" srcId="{6C570390-C43C-4E2A-B2AA-8F43BFF9968B}" destId="{408F5EE9-0679-4D9A-BF13-563F8B150A41}" srcOrd="1" destOrd="0" parTransId="{0525ED5A-868B-4754-8A93-76A0C3198A24}" sibTransId="{E4ACCFC0-5F1A-4F69-93B3-FC972590A238}"/>
    <dgm:cxn modelId="{0490CB93-95C0-4237-9917-89E02683550D}" type="presOf" srcId="{55F882E5-B234-4B16-8E6E-39B0780AF8D0}" destId="{040C6411-41BB-4F25-B8A7-CCD43EA98F6D}" srcOrd="0" destOrd="0" presId="urn:microsoft.com/office/officeart/2005/8/layout/orgChart1"/>
    <dgm:cxn modelId="{9FE6D070-A7F4-4F03-9C1C-12D6CD57CE80}" type="presOf" srcId="{EDBF8263-25C6-45C4-9B35-03501ACC5FCC}" destId="{7B4E623E-0775-48E8-974D-F31C2514EEC6}" srcOrd="0" destOrd="0" presId="urn:microsoft.com/office/officeart/2005/8/layout/orgChart1"/>
    <dgm:cxn modelId="{A14F4853-A47C-4F2D-AE76-D7E52979A983}" srcId="{56A897C1-9480-47FC-B246-7A4E7560AFE6}" destId="{16061330-EC59-4BA4-9ED6-52BA0DB425E4}" srcOrd="2" destOrd="0" parTransId="{AD760EAD-6A9C-482A-833D-992C55C3EBD8}" sibTransId="{4B312590-93AE-466D-9D66-CCBFF03413B1}"/>
    <dgm:cxn modelId="{26CBE88F-C0FD-4A54-B219-617CA8901A9B}" type="presOf" srcId="{8C4EFA89-CE0B-42EE-BBA5-EC6DBEB6F25A}" destId="{F9C271CA-CDED-42B6-9086-38D6EDAC5D12}" srcOrd="1" destOrd="0" presId="urn:microsoft.com/office/officeart/2005/8/layout/orgChart1"/>
    <dgm:cxn modelId="{57726776-7C37-4D81-BCFC-8DBA649341CF}" type="presOf" srcId="{0FC028D7-9991-4A6C-B402-3A60B18D931C}" destId="{42A39D2B-9E92-489C-90D1-A3210654C211}" srcOrd="0" destOrd="0" presId="urn:microsoft.com/office/officeart/2005/8/layout/orgChart1"/>
    <dgm:cxn modelId="{7D2AE966-E8FF-4AE3-9855-0AFD82521796}" srcId="{16061330-EC59-4BA4-9ED6-52BA0DB425E4}" destId="{AA47D6D3-5D3F-49A5-B7D9-AB24F143A0D2}" srcOrd="3" destOrd="0" parTransId="{FCEB33F6-8ADA-4305-AF34-E06A15202858}" sibTransId="{A1B19F14-983C-4525-9D4E-EB95D9062273}"/>
    <dgm:cxn modelId="{4908AA6D-AC6F-49E9-B0B9-186401997D77}" type="presOf" srcId="{6C570390-C43C-4E2A-B2AA-8F43BFF9968B}" destId="{76589ACF-7F0F-458E-A2AF-AF6BE6FE8503}" srcOrd="1" destOrd="0" presId="urn:microsoft.com/office/officeart/2005/8/layout/orgChart1"/>
    <dgm:cxn modelId="{99B121FA-8FD0-4B14-9097-AD5816C31CE6}" type="presOf" srcId="{6C570390-C43C-4E2A-B2AA-8F43BFF9968B}" destId="{E0C29E6B-4ABD-4F74-8BFA-99E63543501F}" srcOrd="0" destOrd="0" presId="urn:microsoft.com/office/officeart/2005/8/layout/orgChart1"/>
    <dgm:cxn modelId="{1AA81289-29BB-43CB-8295-78F84C78B848}" type="presOf" srcId="{BAE02225-BBD5-480A-B8CA-5CC3EBED0F01}" destId="{1D6032A1-2DC1-4E6B-8231-DEACA9E25F84}" srcOrd="1" destOrd="0" presId="urn:microsoft.com/office/officeart/2005/8/layout/orgChart1"/>
    <dgm:cxn modelId="{F24AA2ED-3E68-411F-A2DA-46D4F4918E74}" type="presOf" srcId="{408F5EE9-0679-4D9A-BF13-563F8B150A41}" destId="{67691362-E80B-4267-89F5-931A800517BC}" srcOrd="1" destOrd="0" presId="urn:microsoft.com/office/officeart/2005/8/layout/orgChart1"/>
    <dgm:cxn modelId="{5E85518C-684D-44D4-99DE-B278BD48018E}" srcId="{FB607D79-4EE9-45CC-8B3B-128043B822E6}" destId="{FCBAF5CC-4EA7-4992-890B-4F59CE890589}" srcOrd="2" destOrd="0" parTransId="{56460534-49A9-4857-9EA5-7AF89FDE92A3}" sibTransId="{1A8519B1-F435-493E-B321-8E8B6343FB0A}"/>
    <dgm:cxn modelId="{A66CA94D-4003-4EA0-B776-B7549E83734C}" type="presOf" srcId="{A4F341F6-3997-4F7A-9E2B-EAF6984D6F65}" destId="{ACEBFADD-D2A6-41A2-B798-2F233009E6B1}" srcOrd="0" destOrd="0" presId="urn:microsoft.com/office/officeart/2005/8/layout/orgChart1"/>
    <dgm:cxn modelId="{3AD96895-96B8-4237-A601-F7B423C05A07}" type="presOf" srcId="{EAE19FD9-38E7-429B-A0C0-17DD704638D6}" destId="{9E0D6DDE-DA67-4A89-B274-F2D10895DEC4}" srcOrd="0" destOrd="0" presId="urn:microsoft.com/office/officeart/2005/8/layout/orgChart1"/>
    <dgm:cxn modelId="{0A95C866-D084-489A-9331-66E9BC71D3BA}" type="presOf" srcId="{0525ED5A-868B-4754-8A93-76A0C3198A24}" destId="{78767BBF-0A1F-4E17-ABCA-878A11D0EB81}" srcOrd="0" destOrd="0" presId="urn:microsoft.com/office/officeart/2005/8/layout/orgChart1"/>
    <dgm:cxn modelId="{559D89D6-E677-4AD6-9CB8-009FB5216DA7}" type="presOf" srcId="{ABA49C5E-1893-4C6B-A0D1-EDA66F5E4D28}" destId="{9FB20ECD-F179-4165-AB24-E97BD41D4251}" srcOrd="0" destOrd="0" presId="urn:microsoft.com/office/officeart/2005/8/layout/orgChart1"/>
    <dgm:cxn modelId="{1268DA5A-D0D5-4EF5-8EBB-A2B938F3F75E}" type="presOf" srcId="{0DAABF40-D571-46FD-9CB6-4BB83C912954}" destId="{07999B7B-2CFC-4875-8EF5-5FF57FDC3BF2}" srcOrd="0" destOrd="0" presId="urn:microsoft.com/office/officeart/2005/8/layout/orgChart1"/>
    <dgm:cxn modelId="{A4B91197-A482-4A08-B65A-2952C24B1963}" type="presOf" srcId="{AA47D6D3-5D3F-49A5-B7D9-AB24F143A0D2}" destId="{406116C5-5835-4D41-AD8A-093CDA58328E}" srcOrd="0" destOrd="0" presId="urn:microsoft.com/office/officeart/2005/8/layout/orgChart1"/>
    <dgm:cxn modelId="{DCF5E7C3-1313-42C5-95C2-89C9158D5CB7}" type="presOf" srcId="{FB607D79-4EE9-45CC-8B3B-128043B822E6}" destId="{3857C6FF-C734-4E73-BAF3-E310A1F98E1A}" srcOrd="0" destOrd="0" presId="urn:microsoft.com/office/officeart/2005/8/layout/orgChart1"/>
    <dgm:cxn modelId="{CED19AC3-EF14-4BAA-815F-B4781867B24B}" srcId="{6C570390-C43C-4E2A-B2AA-8F43BFF9968B}" destId="{878BE871-B3C5-4138-93BC-977E8879C139}" srcOrd="4" destOrd="0" parTransId="{9872AD3C-E811-4B19-88AD-88F4854C4E1F}" sibTransId="{D13AB8E6-EF31-427A-9DB6-E2CEDAE9AD37}"/>
    <dgm:cxn modelId="{B0524871-620A-414E-A144-F21B5468206D}" srcId="{FB607D79-4EE9-45CC-8B3B-128043B822E6}" destId="{BAE02225-BBD5-480A-B8CA-5CC3EBED0F01}" srcOrd="0" destOrd="0" parTransId="{55F882E5-B234-4B16-8E6E-39B0780AF8D0}" sibTransId="{B8B92F60-182C-4BD1-BA8E-2350C4D1D832}"/>
    <dgm:cxn modelId="{785FF044-EA57-4152-8383-109A43324A6C}" type="presOf" srcId="{878BE871-B3C5-4138-93BC-977E8879C139}" destId="{38174EED-1CB0-4B6C-80DB-B7C72061519D}" srcOrd="1" destOrd="0" presId="urn:microsoft.com/office/officeart/2005/8/layout/orgChart1"/>
    <dgm:cxn modelId="{DD11C25D-8A42-4D35-BAD7-542DB45F89C4}" type="presOf" srcId="{56A897C1-9480-47FC-B246-7A4E7560AFE6}" destId="{25A7A1F5-2FC1-4F55-9313-74C80257EEDA}" srcOrd="0" destOrd="0" presId="urn:microsoft.com/office/officeart/2005/8/layout/orgChart1"/>
    <dgm:cxn modelId="{946661C0-A546-4D4D-9D60-D3F295A08A4F}" type="presOf" srcId="{09B0D64D-992B-4284-972E-3952025347A2}" destId="{A240610E-1C02-4B48-9F01-1CE305CDD6F6}" srcOrd="1" destOrd="0" presId="urn:microsoft.com/office/officeart/2005/8/layout/orgChart1"/>
    <dgm:cxn modelId="{CF332155-2468-47C2-A7DD-1D77C0452128}" srcId="{FB607D79-4EE9-45CC-8B3B-128043B822E6}" destId="{969A2BC6-5116-4A41-A5D9-AEB7A5EC5E26}" srcOrd="1" destOrd="0" parTransId="{223B74C4-E4C0-4FD3-8B1F-BA9C76A3DEB8}" sibTransId="{A2F204DB-4F41-4496-A5F1-FBA74A6048D7}"/>
    <dgm:cxn modelId="{927BF8C1-DEED-4077-981E-4F5A977EF6F6}" srcId="{EAE19FD9-38E7-429B-A0C0-17DD704638D6}" destId="{56A897C1-9480-47FC-B246-7A4E7560AFE6}" srcOrd="0" destOrd="0" parTransId="{DC1F9EC3-BE3B-4672-AB69-785395BA408D}" sibTransId="{FBB44A69-FBA2-4CF3-821A-7CD1A4314AA1}"/>
    <dgm:cxn modelId="{27744F8D-5D2C-4CE4-B35D-CCCEE9E4FFD5}" type="presOf" srcId="{2FBB85BE-6C3B-47D5-B90C-DE4AC1BADF95}" destId="{1D9157A7-3FA5-48BC-A694-34139D1DE492}" srcOrd="0" destOrd="0" presId="urn:microsoft.com/office/officeart/2005/8/layout/orgChart1"/>
    <dgm:cxn modelId="{F46A0882-07BC-4352-810F-2245F5BBEC0A}" type="presOf" srcId="{1D8BAF47-0C6D-476D-A236-2072EFF524E1}" destId="{0B3640E1-58F9-4E4D-8082-0C790CCE4559}" srcOrd="0" destOrd="0" presId="urn:microsoft.com/office/officeart/2005/8/layout/orgChart1"/>
    <dgm:cxn modelId="{1607CD7E-F60C-4859-8F07-E14C6949DA7A}" type="presOf" srcId="{1DFCC9AB-C91A-4876-9EFD-11FC25F98849}" destId="{70716E3E-A6C5-40BB-8FD7-F7258535331D}" srcOrd="1" destOrd="0" presId="urn:microsoft.com/office/officeart/2005/8/layout/orgChart1"/>
    <dgm:cxn modelId="{140F49A3-58FF-40AF-8A47-CA5D9C5E65CF}" srcId="{FB607D79-4EE9-45CC-8B3B-128043B822E6}" destId="{09B0D64D-992B-4284-972E-3952025347A2}" srcOrd="4" destOrd="0" parTransId="{47AACEC3-B86D-4CA8-91B3-AFF1FF9BED15}" sibTransId="{435FA948-3D6C-49FB-A9BC-1FAF7259240F}"/>
    <dgm:cxn modelId="{A1881C61-4B85-4C93-8512-E64FD27251ED}" type="presOf" srcId="{56460534-49A9-4857-9EA5-7AF89FDE92A3}" destId="{50EEC2C3-983B-4EEC-9E8D-AA8C0C1E2777}" srcOrd="0" destOrd="0" presId="urn:microsoft.com/office/officeart/2005/8/layout/orgChart1"/>
    <dgm:cxn modelId="{72CB9F5E-E2F4-44D4-9E1D-958F9511AD57}" type="presOf" srcId="{87FCCDAE-A9D6-4293-AB45-CDD0C588B01A}" destId="{D1139301-657A-4ED9-9A5A-18485A61859A}" srcOrd="0" destOrd="0" presId="urn:microsoft.com/office/officeart/2005/8/layout/orgChart1"/>
    <dgm:cxn modelId="{DF51434F-2A59-4BBF-AACD-55A80E834A2D}" type="presOf" srcId="{16061330-EC59-4BA4-9ED6-52BA0DB425E4}" destId="{B5D9FE6E-662C-4C0D-9945-D731CD96AD57}" srcOrd="1" destOrd="0" presId="urn:microsoft.com/office/officeart/2005/8/layout/orgChart1"/>
    <dgm:cxn modelId="{06B1F7EC-9DE2-4713-B554-A6ADCB5000B8}" srcId="{56A897C1-9480-47FC-B246-7A4E7560AFE6}" destId="{6C570390-C43C-4E2A-B2AA-8F43BFF9968B}" srcOrd="1" destOrd="0" parTransId="{0FC028D7-9991-4A6C-B402-3A60B18D931C}" sibTransId="{BEA26554-8C62-4276-94BC-1689F1ACC80B}"/>
    <dgm:cxn modelId="{20F0B302-3DD1-4B96-98ED-B1D9AD16771D}" type="presOf" srcId="{FCBAF5CC-4EA7-4992-890B-4F59CE890589}" destId="{3DC57D7D-06A6-48C6-8E1F-CE2093A818B0}" srcOrd="0" destOrd="0" presId="urn:microsoft.com/office/officeart/2005/8/layout/orgChart1"/>
    <dgm:cxn modelId="{7C7B5717-4981-4B47-B805-CEB30FEDBA7A}" type="presOf" srcId="{223B74C4-E4C0-4FD3-8B1F-BA9C76A3DEB8}" destId="{2238D54D-0B69-49F3-8565-BF0409113BED}" srcOrd="0" destOrd="0" presId="urn:microsoft.com/office/officeart/2005/8/layout/orgChart1"/>
    <dgm:cxn modelId="{9818B3B5-C290-4287-8203-DE106FE72824}" type="presOf" srcId="{BAE02225-BBD5-480A-B8CA-5CC3EBED0F01}" destId="{24D99445-D3BE-4E0F-A366-063120CCD8B1}" srcOrd="0" destOrd="0" presId="urn:microsoft.com/office/officeart/2005/8/layout/orgChart1"/>
    <dgm:cxn modelId="{773DA9AD-DD62-404D-840B-CAB505DE4F79}" type="presOf" srcId="{0608342A-057A-44D2-9E18-880E39BF9C01}" destId="{14C946CE-3840-423E-A035-36ECB125D57A}" srcOrd="0" destOrd="0" presId="urn:microsoft.com/office/officeart/2005/8/layout/orgChart1"/>
    <dgm:cxn modelId="{462D8268-1D46-444D-A20E-C5D7D3F33D3E}" type="presOf" srcId="{FCEB33F6-8ADA-4305-AF34-E06A15202858}" destId="{6C5B5B8C-A6AB-4303-977F-B9D6C5BCCDA9}" srcOrd="0" destOrd="0" presId="urn:microsoft.com/office/officeart/2005/8/layout/orgChart1"/>
    <dgm:cxn modelId="{3005AEBB-83F2-4C6B-9182-F9D89A5292C8}" type="presOf" srcId="{07269552-383A-4F75-91C9-25C3F902839F}" destId="{3889D8B0-982B-418C-AEAC-B250D9E3F553}" srcOrd="0" destOrd="0" presId="urn:microsoft.com/office/officeart/2005/8/layout/orgChart1"/>
    <dgm:cxn modelId="{233A582E-1EC7-42E3-A2BE-EF485A9EF264}" type="presOf" srcId="{057DCABD-8303-41AD-8830-AF0DF7C1D971}" destId="{5C22F05B-89E2-49E1-8320-301F1DA13DCF}" srcOrd="0" destOrd="0" presId="urn:microsoft.com/office/officeart/2005/8/layout/orgChart1"/>
    <dgm:cxn modelId="{03A2B5D6-DDA3-4F41-B40E-A3FAAFBDAECE}" type="presOf" srcId="{969A2BC6-5116-4A41-A5D9-AEB7A5EC5E26}" destId="{FF459F29-CBEC-4454-A8AC-6D5B6CBAD96E}" srcOrd="1" destOrd="0" presId="urn:microsoft.com/office/officeart/2005/8/layout/orgChart1"/>
    <dgm:cxn modelId="{6D0F2213-4548-4263-A581-E62EE763754A}" type="presOf" srcId="{16061330-EC59-4BA4-9ED6-52BA0DB425E4}" destId="{D0021404-38AB-487F-BFB4-9A8500DED8F2}" srcOrd="0" destOrd="0" presId="urn:microsoft.com/office/officeart/2005/8/layout/orgChart1"/>
    <dgm:cxn modelId="{1CB2DF70-5A3B-4162-BD6E-452E8BEFFB49}" srcId="{16061330-EC59-4BA4-9ED6-52BA0DB425E4}" destId="{8C4EFA89-CE0B-42EE-BBA5-EC6DBEB6F25A}" srcOrd="2" destOrd="0" parTransId="{860E3E66-99E2-47E1-9A40-0C1AF6D151D2}" sibTransId="{8EEDD60D-0339-4944-A2E9-BB113A87F7D6}"/>
    <dgm:cxn modelId="{91463925-79FA-4C98-BAD6-B91429915CDA}" srcId="{6C570390-C43C-4E2A-B2AA-8F43BFF9968B}" destId="{07269552-383A-4F75-91C9-25C3F902839F}" srcOrd="0" destOrd="0" parTransId="{1D8BAF47-0C6D-476D-A236-2072EFF524E1}" sibTransId="{1990AFDA-6135-4D50-A678-9BAF15E57800}"/>
    <dgm:cxn modelId="{B55B1312-6C8D-47EA-91F0-08DDCBF39B63}" type="presOf" srcId="{1DFCC9AB-C91A-4876-9EFD-11FC25F98849}" destId="{56FE2393-7700-4FC1-9B0D-BB59DF81A099}" srcOrd="0" destOrd="0" presId="urn:microsoft.com/office/officeart/2005/8/layout/orgChart1"/>
    <dgm:cxn modelId="{720C6786-2F2A-4C2F-B535-3321615AAC81}" type="presOf" srcId="{600378BA-F511-4E63-AD36-D6B0EF2309D3}" destId="{B3E39005-E012-4E8F-9FE2-EF418CBFAE3B}" srcOrd="1" destOrd="0" presId="urn:microsoft.com/office/officeart/2005/8/layout/orgChart1"/>
    <dgm:cxn modelId="{7F4AEDAF-B3E6-4988-82EE-F77C54A06A87}" type="presOf" srcId="{8C4EFA89-CE0B-42EE-BBA5-EC6DBEB6F25A}" destId="{721AFE80-08AC-40C6-8CDB-EC4DC8F21D3E}" srcOrd="0" destOrd="0" presId="urn:microsoft.com/office/officeart/2005/8/layout/orgChart1"/>
    <dgm:cxn modelId="{C34A2433-94B1-4D64-90F8-428E7D75628B}" type="presOf" srcId="{600378BA-F511-4E63-AD36-D6B0EF2309D3}" destId="{324B226C-F785-40CF-B1CA-04B45FE569FE}" srcOrd="0" destOrd="0" presId="urn:microsoft.com/office/officeart/2005/8/layout/orgChart1"/>
    <dgm:cxn modelId="{A7D25A87-4129-4ECC-A210-BFEBB5A8A066}" type="presOf" srcId="{EDBF8263-25C6-45C4-9B35-03501ACC5FCC}" destId="{724E98CE-5D27-42BD-810E-F09FC8DDC141}" srcOrd="1" destOrd="0" presId="urn:microsoft.com/office/officeart/2005/8/layout/orgChart1"/>
    <dgm:cxn modelId="{CE34A75B-BA08-46BD-A86D-22702C6523E5}" type="presOf" srcId="{FCBAF5CC-4EA7-4992-890B-4F59CE890589}" destId="{8B85FC8F-2F2C-4D6B-8CC7-C9DED7CEC9B0}" srcOrd="1" destOrd="0" presId="urn:microsoft.com/office/officeart/2005/8/layout/orgChart1"/>
    <dgm:cxn modelId="{13CEF4E2-48E8-4ABD-868A-B5EB4D7EED7A}" type="presParOf" srcId="{9E0D6DDE-DA67-4A89-B274-F2D10895DEC4}" destId="{B14AA8F8-7A7B-4B8A-93F3-5CD5E3831777}" srcOrd="0" destOrd="0" presId="urn:microsoft.com/office/officeart/2005/8/layout/orgChart1"/>
    <dgm:cxn modelId="{F47C32CB-6F57-4144-98F7-63BC6CBB1711}" type="presParOf" srcId="{B14AA8F8-7A7B-4B8A-93F3-5CD5E3831777}" destId="{C51873DA-4141-45CC-B1D6-22851074DCD8}" srcOrd="0" destOrd="0" presId="urn:microsoft.com/office/officeart/2005/8/layout/orgChart1"/>
    <dgm:cxn modelId="{04F4D483-A411-48B1-9336-EFCD28949E11}" type="presParOf" srcId="{C51873DA-4141-45CC-B1D6-22851074DCD8}" destId="{25A7A1F5-2FC1-4F55-9313-74C80257EEDA}" srcOrd="0" destOrd="0" presId="urn:microsoft.com/office/officeart/2005/8/layout/orgChart1"/>
    <dgm:cxn modelId="{5E42780F-43E1-4C85-808B-3989104F0C35}" type="presParOf" srcId="{C51873DA-4141-45CC-B1D6-22851074DCD8}" destId="{BDC7F6D4-0424-4AF4-B3A5-F0719228B871}" srcOrd="1" destOrd="0" presId="urn:microsoft.com/office/officeart/2005/8/layout/orgChart1"/>
    <dgm:cxn modelId="{D6CF28BD-3696-49CB-B281-97C1BECD9FB9}" type="presParOf" srcId="{B14AA8F8-7A7B-4B8A-93F3-5CD5E3831777}" destId="{EA42DBC5-6883-4BA5-ABA8-76E201B52DBC}" srcOrd="1" destOrd="0" presId="urn:microsoft.com/office/officeart/2005/8/layout/orgChart1"/>
    <dgm:cxn modelId="{A011E585-3E3F-429E-B55A-102A35FF832C}" type="presParOf" srcId="{EA42DBC5-6883-4BA5-ABA8-76E201B52DBC}" destId="{95E016C9-B758-4CCD-B3F1-0944B322CB95}" srcOrd="0" destOrd="0" presId="urn:microsoft.com/office/officeart/2005/8/layout/orgChart1"/>
    <dgm:cxn modelId="{C31129CD-C7C3-4C3E-8C60-165C8EDB3C90}" type="presParOf" srcId="{EA42DBC5-6883-4BA5-ABA8-76E201B52DBC}" destId="{6AB78AA8-B656-4AA4-BD93-68102277DE9C}" srcOrd="1" destOrd="0" presId="urn:microsoft.com/office/officeart/2005/8/layout/orgChart1"/>
    <dgm:cxn modelId="{06D6EE91-5A5F-41B9-A205-059B5CBC439A}" type="presParOf" srcId="{6AB78AA8-B656-4AA4-BD93-68102277DE9C}" destId="{5CF33940-7B6D-4642-AFF3-D40A4FCF5DC9}" srcOrd="0" destOrd="0" presId="urn:microsoft.com/office/officeart/2005/8/layout/orgChart1"/>
    <dgm:cxn modelId="{E7178244-867E-4173-9808-BD710233FBFC}" type="presParOf" srcId="{5CF33940-7B6D-4642-AFF3-D40A4FCF5DC9}" destId="{3857C6FF-C734-4E73-BAF3-E310A1F98E1A}" srcOrd="0" destOrd="0" presId="urn:microsoft.com/office/officeart/2005/8/layout/orgChart1"/>
    <dgm:cxn modelId="{E8D18127-B33F-4B9B-9AA5-42BCA39432FD}" type="presParOf" srcId="{5CF33940-7B6D-4642-AFF3-D40A4FCF5DC9}" destId="{671242E9-E7D8-4CE8-A673-EA2EB52B39FD}" srcOrd="1" destOrd="0" presId="urn:microsoft.com/office/officeart/2005/8/layout/orgChart1"/>
    <dgm:cxn modelId="{805C1F74-A373-4806-9938-9AF34CC0ED27}" type="presParOf" srcId="{6AB78AA8-B656-4AA4-BD93-68102277DE9C}" destId="{8B3CB181-A84D-4C5E-9F0E-9F4D14BC602A}" srcOrd="1" destOrd="0" presId="urn:microsoft.com/office/officeart/2005/8/layout/orgChart1"/>
    <dgm:cxn modelId="{B5871A94-AF62-4769-8FCC-9E8D7533F0A4}" type="presParOf" srcId="{8B3CB181-A84D-4C5E-9F0E-9F4D14BC602A}" destId="{040C6411-41BB-4F25-B8A7-CCD43EA98F6D}" srcOrd="0" destOrd="0" presId="urn:microsoft.com/office/officeart/2005/8/layout/orgChart1"/>
    <dgm:cxn modelId="{278D2221-5633-4226-BF58-C31698FB9904}" type="presParOf" srcId="{8B3CB181-A84D-4C5E-9F0E-9F4D14BC602A}" destId="{0F3B95E2-7AFA-4783-8CEE-F17FF966D7CE}" srcOrd="1" destOrd="0" presId="urn:microsoft.com/office/officeart/2005/8/layout/orgChart1"/>
    <dgm:cxn modelId="{B69E7896-C334-4822-880C-E1B9414164BF}" type="presParOf" srcId="{0F3B95E2-7AFA-4783-8CEE-F17FF966D7CE}" destId="{0FC529F2-0163-4F2F-B37C-7A9B6669E004}" srcOrd="0" destOrd="0" presId="urn:microsoft.com/office/officeart/2005/8/layout/orgChart1"/>
    <dgm:cxn modelId="{265A87FF-1580-4B46-ADC1-6F4C10EF32C6}" type="presParOf" srcId="{0FC529F2-0163-4F2F-B37C-7A9B6669E004}" destId="{24D99445-D3BE-4E0F-A366-063120CCD8B1}" srcOrd="0" destOrd="0" presId="urn:microsoft.com/office/officeart/2005/8/layout/orgChart1"/>
    <dgm:cxn modelId="{D8E02C64-06A1-47F4-A570-86A3D7F3A6F1}" type="presParOf" srcId="{0FC529F2-0163-4F2F-B37C-7A9B6669E004}" destId="{1D6032A1-2DC1-4E6B-8231-DEACA9E25F84}" srcOrd="1" destOrd="0" presId="urn:microsoft.com/office/officeart/2005/8/layout/orgChart1"/>
    <dgm:cxn modelId="{21D7E19E-583B-4FED-BA07-ADB74CD2D86F}" type="presParOf" srcId="{0F3B95E2-7AFA-4783-8CEE-F17FF966D7CE}" destId="{FAA9109B-164F-475F-ABFD-1CA96D2DCA38}" srcOrd="1" destOrd="0" presId="urn:microsoft.com/office/officeart/2005/8/layout/orgChart1"/>
    <dgm:cxn modelId="{623597C3-91F8-4C2B-A154-50650CBEA954}" type="presParOf" srcId="{0F3B95E2-7AFA-4783-8CEE-F17FF966D7CE}" destId="{4B6440E2-72AE-4B55-8291-8138BB7D6E69}" srcOrd="2" destOrd="0" presId="urn:microsoft.com/office/officeart/2005/8/layout/orgChart1"/>
    <dgm:cxn modelId="{BF13EECD-B273-45F0-95CB-7F98A8E8E8DA}" type="presParOf" srcId="{8B3CB181-A84D-4C5E-9F0E-9F4D14BC602A}" destId="{2238D54D-0B69-49F3-8565-BF0409113BED}" srcOrd="2" destOrd="0" presId="urn:microsoft.com/office/officeart/2005/8/layout/orgChart1"/>
    <dgm:cxn modelId="{15C4F556-C4AF-4603-8D4C-0AA2B47DF9CE}" type="presParOf" srcId="{8B3CB181-A84D-4C5E-9F0E-9F4D14BC602A}" destId="{DF0C1382-4827-42B1-B49E-D6DB07C412D7}" srcOrd="3" destOrd="0" presId="urn:microsoft.com/office/officeart/2005/8/layout/orgChart1"/>
    <dgm:cxn modelId="{193A82B4-29CD-4BED-BF18-F3A4481AF810}" type="presParOf" srcId="{DF0C1382-4827-42B1-B49E-D6DB07C412D7}" destId="{2A349EAB-2A91-49D3-ABA4-6DEA65DB0345}" srcOrd="0" destOrd="0" presId="urn:microsoft.com/office/officeart/2005/8/layout/orgChart1"/>
    <dgm:cxn modelId="{5EAB11B9-BF6D-45DC-9472-64CE539C0EFD}" type="presParOf" srcId="{2A349EAB-2A91-49D3-ABA4-6DEA65DB0345}" destId="{0823DB1E-6035-400B-BF98-1977B9BA0C2B}" srcOrd="0" destOrd="0" presId="urn:microsoft.com/office/officeart/2005/8/layout/orgChart1"/>
    <dgm:cxn modelId="{38CC2EB1-C9C7-4CB9-AA20-8715BDD7E49D}" type="presParOf" srcId="{2A349EAB-2A91-49D3-ABA4-6DEA65DB0345}" destId="{FF459F29-CBEC-4454-A8AC-6D5B6CBAD96E}" srcOrd="1" destOrd="0" presId="urn:microsoft.com/office/officeart/2005/8/layout/orgChart1"/>
    <dgm:cxn modelId="{6B6258CD-AD11-4145-8526-AEC2B0278DC3}" type="presParOf" srcId="{DF0C1382-4827-42B1-B49E-D6DB07C412D7}" destId="{BE688861-A6F2-4C6A-8037-6BFC3F78C2A4}" srcOrd="1" destOrd="0" presId="urn:microsoft.com/office/officeart/2005/8/layout/orgChart1"/>
    <dgm:cxn modelId="{DA8B01BA-C239-47D1-B74B-F356A412BBD5}" type="presParOf" srcId="{DF0C1382-4827-42B1-B49E-D6DB07C412D7}" destId="{B38A4C78-5970-41D7-B063-6E8FCA7CEC44}" srcOrd="2" destOrd="0" presId="urn:microsoft.com/office/officeart/2005/8/layout/orgChart1"/>
    <dgm:cxn modelId="{4C0732A6-BFD6-4E23-B29A-BF40D950CDB4}" type="presParOf" srcId="{8B3CB181-A84D-4C5E-9F0E-9F4D14BC602A}" destId="{50EEC2C3-983B-4EEC-9E8D-AA8C0C1E2777}" srcOrd="4" destOrd="0" presId="urn:microsoft.com/office/officeart/2005/8/layout/orgChart1"/>
    <dgm:cxn modelId="{8AA87805-F588-4C0B-AFAF-06E1A7B2E9D1}" type="presParOf" srcId="{8B3CB181-A84D-4C5E-9F0E-9F4D14BC602A}" destId="{FB82CC8C-DCCC-4791-9DAC-8E6F603B3C0B}" srcOrd="5" destOrd="0" presId="urn:microsoft.com/office/officeart/2005/8/layout/orgChart1"/>
    <dgm:cxn modelId="{F00506E3-B302-4AE4-BFF3-1BBCE799CD8A}" type="presParOf" srcId="{FB82CC8C-DCCC-4791-9DAC-8E6F603B3C0B}" destId="{4BE52AA7-D9D9-48B7-9148-9497A3E6933F}" srcOrd="0" destOrd="0" presId="urn:microsoft.com/office/officeart/2005/8/layout/orgChart1"/>
    <dgm:cxn modelId="{9144E19D-38A8-481E-A204-81277D8BBA8A}" type="presParOf" srcId="{4BE52AA7-D9D9-48B7-9148-9497A3E6933F}" destId="{3DC57D7D-06A6-48C6-8E1F-CE2093A818B0}" srcOrd="0" destOrd="0" presId="urn:microsoft.com/office/officeart/2005/8/layout/orgChart1"/>
    <dgm:cxn modelId="{C48165E3-39D8-4F28-B6BA-DEB895B1007C}" type="presParOf" srcId="{4BE52AA7-D9D9-48B7-9148-9497A3E6933F}" destId="{8B85FC8F-2F2C-4D6B-8CC7-C9DED7CEC9B0}" srcOrd="1" destOrd="0" presId="urn:microsoft.com/office/officeart/2005/8/layout/orgChart1"/>
    <dgm:cxn modelId="{0EE98AA3-3EE4-4BE4-8C82-F3766E9D74C7}" type="presParOf" srcId="{FB82CC8C-DCCC-4791-9DAC-8E6F603B3C0B}" destId="{E31ECC49-8016-494F-B75D-E8145648EC1A}" srcOrd="1" destOrd="0" presId="urn:microsoft.com/office/officeart/2005/8/layout/orgChart1"/>
    <dgm:cxn modelId="{E5BAC0D8-326E-47D8-97D7-BF33802ED225}" type="presParOf" srcId="{FB82CC8C-DCCC-4791-9DAC-8E6F603B3C0B}" destId="{FA7EE809-45C9-4579-9D62-20F97AE966C1}" srcOrd="2" destOrd="0" presId="urn:microsoft.com/office/officeart/2005/8/layout/orgChart1"/>
    <dgm:cxn modelId="{0EF67F0C-AF95-42D1-8F04-30BC022AFC0B}" type="presParOf" srcId="{8B3CB181-A84D-4C5E-9F0E-9F4D14BC602A}" destId="{9FB20ECD-F179-4165-AB24-E97BD41D4251}" srcOrd="6" destOrd="0" presId="urn:microsoft.com/office/officeart/2005/8/layout/orgChart1"/>
    <dgm:cxn modelId="{0392C778-4F64-47AE-98D4-1ECDA2A0D170}" type="presParOf" srcId="{8B3CB181-A84D-4C5E-9F0E-9F4D14BC602A}" destId="{9BEBD968-BA9A-45B9-891C-173FA1116344}" srcOrd="7" destOrd="0" presId="urn:microsoft.com/office/officeart/2005/8/layout/orgChart1"/>
    <dgm:cxn modelId="{8252D965-B271-4E0D-A199-4913E8ABBDE9}" type="presParOf" srcId="{9BEBD968-BA9A-45B9-891C-173FA1116344}" destId="{2101D5A2-BFCA-478D-855B-8D6783A0CC28}" srcOrd="0" destOrd="0" presId="urn:microsoft.com/office/officeart/2005/8/layout/orgChart1"/>
    <dgm:cxn modelId="{9EE81E32-7319-4A83-9552-18C7BA3009FC}" type="presParOf" srcId="{2101D5A2-BFCA-478D-855B-8D6783A0CC28}" destId="{D59C2C9E-2421-4B97-9E8D-7C02DDCEB594}" srcOrd="0" destOrd="0" presId="urn:microsoft.com/office/officeart/2005/8/layout/orgChart1"/>
    <dgm:cxn modelId="{F07395E7-BFE8-4162-9585-301DAB803370}" type="presParOf" srcId="{2101D5A2-BFCA-478D-855B-8D6783A0CC28}" destId="{16766218-4BC0-435C-8C8C-72280E3BD6FE}" srcOrd="1" destOrd="0" presId="urn:microsoft.com/office/officeart/2005/8/layout/orgChart1"/>
    <dgm:cxn modelId="{9FBC907C-E22D-4FCD-8721-FA81B27D0383}" type="presParOf" srcId="{9BEBD968-BA9A-45B9-891C-173FA1116344}" destId="{B5182D0D-1916-4BE2-AC03-9473337E4DAF}" srcOrd="1" destOrd="0" presId="urn:microsoft.com/office/officeart/2005/8/layout/orgChart1"/>
    <dgm:cxn modelId="{DE13BF94-49B3-4C25-9D2E-B81B9CF118CF}" type="presParOf" srcId="{9BEBD968-BA9A-45B9-891C-173FA1116344}" destId="{8333DBCF-EB03-4E5A-8B90-6D322388A2E5}" srcOrd="2" destOrd="0" presId="urn:microsoft.com/office/officeart/2005/8/layout/orgChart1"/>
    <dgm:cxn modelId="{C1D34DA9-1461-4870-BF17-81A670448C57}" type="presParOf" srcId="{8B3CB181-A84D-4C5E-9F0E-9F4D14BC602A}" destId="{6703C01E-5D35-4523-A0E3-940209024F23}" srcOrd="8" destOrd="0" presId="urn:microsoft.com/office/officeart/2005/8/layout/orgChart1"/>
    <dgm:cxn modelId="{FCE06912-F309-423D-8D52-32A1909F2C54}" type="presParOf" srcId="{8B3CB181-A84D-4C5E-9F0E-9F4D14BC602A}" destId="{0BD31EF2-C11C-45DE-B7E3-019AAD44B0F5}" srcOrd="9" destOrd="0" presId="urn:microsoft.com/office/officeart/2005/8/layout/orgChart1"/>
    <dgm:cxn modelId="{6BDA4F7C-638F-4856-82D2-203DEF3939AB}" type="presParOf" srcId="{0BD31EF2-C11C-45DE-B7E3-019AAD44B0F5}" destId="{C623A829-99AE-42EA-88D5-77B53155880A}" srcOrd="0" destOrd="0" presId="urn:microsoft.com/office/officeart/2005/8/layout/orgChart1"/>
    <dgm:cxn modelId="{D19BAFEB-10BB-428C-95F2-FC31C2CA60E5}" type="presParOf" srcId="{C623A829-99AE-42EA-88D5-77B53155880A}" destId="{74F2ACE8-9D86-42F6-BDD1-4A488EE733EA}" srcOrd="0" destOrd="0" presId="urn:microsoft.com/office/officeart/2005/8/layout/orgChart1"/>
    <dgm:cxn modelId="{1C2104D4-CC58-41C5-8F03-76E33223B111}" type="presParOf" srcId="{C623A829-99AE-42EA-88D5-77B53155880A}" destId="{A240610E-1C02-4B48-9F01-1CE305CDD6F6}" srcOrd="1" destOrd="0" presId="urn:microsoft.com/office/officeart/2005/8/layout/orgChart1"/>
    <dgm:cxn modelId="{9095460C-72DB-48D5-BC33-8619D6F4F4CD}" type="presParOf" srcId="{0BD31EF2-C11C-45DE-B7E3-019AAD44B0F5}" destId="{A129F061-B2EA-4A0F-B00F-E174F9585F80}" srcOrd="1" destOrd="0" presId="urn:microsoft.com/office/officeart/2005/8/layout/orgChart1"/>
    <dgm:cxn modelId="{39F418ED-6AC3-4C16-BF7A-C8E303477287}" type="presParOf" srcId="{0BD31EF2-C11C-45DE-B7E3-019AAD44B0F5}" destId="{109CD77A-9CB2-49A6-934C-AEE279D53CA3}" srcOrd="2" destOrd="0" presId="urn:microsoft.com/office/officeart/2005/8/layout/orgChart1"/>
    <dgm:cxn modelId="{4A9A2B88-993A-4F07-B765-A04650447258}" type="presParOf" srcId="{6AB78AA8-B656-4AA4-BD93-68102277DE9C}" destId="{CAE3D1CB-0E39-40D2-8F68-325343371DC8}" srcOrd="2" destOrd="0" presId="urn:microsoft.com/office/officeart/2005/8/layout/orgChart1"/>
    <dgm:cxn modelId="{1AF78AB4-581A-4436-B92E-C30F37BDBE85}" type="presParOf" srcId="{EA42DBC5-6883-4BA5-ABA8-76E201B52DBC}" destId="{42A39D2B-9E92-489C-90D1-A3210654C211}" srcOrd="2" destOrd="0" presId="urn:microsoft.com/office/officeart/2005/8/layout/orgChart1"/>
    <dgm:cxn modelId="{66681E62-B58F-4006-AD09-03969889AC39}" type="presParOf" srcId="{EA42DBC5-6883-4BA5-ABA8-76E201B52DBC}" destId="{7A53C64B-C37C-451F-B888-9798BC5C2071}" srcOrd="3" destOrd="0" presId="urn:microsoft.com/office/officeart/2005/8/layout/orgChart1"/>
    <dgm:cxn modelId="{73B3DB04-3230-498D-9401-70F0C61A90AF}" type="presParOf" srcId="{7A53C64B-C37C-451F-B888-9798BC5C2071}" destId="{3491F3C9-2633-407F-BE3B-9A31478232DC}" srcOrd="0" destOrd="0" presId="urn:microsoft.com/office/officeart/2005/8/layout/orgChart1"/>
    <dgm:cxn modelId="{53464511-8AF1-49BE-AB34-216D3BF545B9}" type="presParOf" srcId="{3491F3C9-2633-407F-BE3B-9A31478232DC}" destId="{E0C29E6B-4ABD-4F74-8BFA-99E63543501F}" srcOrd="0" destOrd="0" presId="urn:microsoft.com/office/officeart/2005/8/layout/orgChart1"/>
    <dgm:cxn modelId="{73091E4C-B727-4B6F-91BC-F2240ABDFA9C}" type="presParOf" srcId="{3491F3C9-2633-407F-BE3B-9A31478232DC}" destId="{76589ACF-7F0F-458E-A2AF-AF6BE6FE8503}" srcOrd="1" destOrd="0" presId="urn:microsoft.com/office/officeart/2005/8/layout/orgChart1"/>
    <dgm:cxn modelId="{2E5839F4-FBE6-4FB2-80ED-B69FA0475D62}" type="presParOf" srcId="{7A53C64B-C37C-451F-B888-9798BC5C2071}" destId="{3BC4E8C2-1116-4E26-8517-F156A69253E5}" srcOrd="1" destOrd="0" presId="urn:microsoft.com/office/officeart/2005/8/layout/orgChart1"/>
    <dgm:cxn modelId="{A7F74A97-717D-46E3-9725-9B612C9F0E04}" type="presParOf" srcId="{3BC4E8C2-1116-4E26-8517-F156A69253E5}" destId="{0B3640E1-58F9-4E4D-8082-0C790CCE4559}" srcOrd="0" destOrd="0" presId="urn:microsoft.com/office/officeart/2005/8/layout/orgChart1"/>
    <dgm:cxn modelId="{9EE98FAB-A128-4CC2-B223-4D0B525CB8F9}" type="presParOf" srcId="{3BC4E8C2-1116-4E26-8517-F156A69253E5}" destId="{8B70A8CC-8745-4D18-99D5-96DE81927B43}" srcOrd="1" destOrd="0" presId="urn:microsoft.com/office/officeart/2005/8/layout/orgChart1"/>
    <dgm:cxn modelId="{D1504BF5-F30A-475F-AE0A-C1A11E999FE6}" type="presParOf" srcId="{8B70A8CC-8745-4D18-99D5-96DE81927B43}" destId="{F005CF82-BCFD-45E2-9477-FBCE735D0204}" srcOrd="0" destOrd="0" presId="urn:microsoft.com/office/officeart/2005/8/layout/orgChart1"/>
    <dgm:cxn modelId="{EB22C3E5-8893-4D0F-A845-A721FD79FB82}" type="presParOf" srcId="{F005CF82-BCFD-45E2-9477-FBCE735D0204}" destId="{3889D8B0-982B-418C-AEAC-B250D9E3F553}" srcOrd="0" destOrd="0" presId="urn:microsoft.com/office/officeart/2005/8/layout/orgChart1"/>
    <dgm:cxn modelId="{A05C78E9-F727-47D3-BC08-AC2A8E2E616E}" type="presParOf" srcId="{F005CF82-BCFD-45E2-9477-FBCE735D0204}" destId="{290FD207-A1E7-44E2-BB1C-7939167F4743}" srcOrd="1" destOrd="0" presId="urn:microsoft.com/office/officeart/2005/8/layout/orgChart1"/>
    <dgm:cxn modelId="{5FBB50AE-548E-4C7F-8517-545E62F01170}" type="presParOf" srcId="{8B70A8CC-8745-4D18-99D5-96DE81927B43}" destId="{3306DBC7-4284-4274-87B8-EE89876DC419}" srcOrd="1" destOrd="0" presId="urn:microsoft.com/office/officeart/2005/8/layout/orgChart1"/>
    <dgm:cxn modelId="{4444B5F2-1790-4BC2-86F8-9BE089A87F48}" type="presParOf" srcId="{8B70A8CC-8745-4D18-99D5-96DE81927B43}" destId="{28DCCE0A-BEFA-4D6B-A2F0-A4F53E030CF5}" srcOrd="2" destOrd="0" presId="urn:microsoft.com/office/officeart/2005/8/layout/orgChart1"/>
    <dgm:cxn modelId="{EF0AF363-834D-43A4-BCD9-B445B532269A}" type="presParOf" srcId="{3BC4E8C2-1116-4E26-8517-F156A69253E5}" destId="{78767BBF-0A1F-4E17-ABCA-878A11D0EB81}" srcOrd="2" destOrd="0" presId="urn:microsoft.com/office/officeart/2005/8/layout/orgChart1"/>
    <dgm:cxn modelId="{763E8F80-8825-47F9-99A9-A340235A6B64}" type="presParOf" srcId="{3BC4E8C2-1116-4E26-8517-F156A69253E5}" destId="{374343C9-D618-4DE6-B18D-9916718CA33C}" srcOrd="3" destOrd="0" presId="urn:microsoft.com/office/officeart/2005/8/layout/orgChart1"/>
    <dgm:cxn modelId="{4D8A947B-D1B1-4D36-AF4B-6251018F3B31}" type="presParOf" srcId="{374343C9-D618-4DE6-B18D-9916718CA33C}" destId="{5EC2D24C-F6CC-4C2B-AFDE-7712653F3930}" srcOrd="0" destOrd="0" presId="urn:microsoft.com/office/officeart/2005/8/layout/orgChart1"/>
    <dgm:cxn modelId="{7A38AA45-F572-4454-8511-83D9B627782E}" type="presParOf" srcId="{5EC2D24C-F6CC-4C2B-AFDE-7712653F3930}" destId="{5D137098-0BD1-400B-AD3B-0FE56A118B1A}" srcOrd="0" destOrd="0" presId="urn:microsoft.com/office/officeart/2005/8/layout/orgChart1"/>
    <dgm:cxn modelId="{EA0A6868-2B86-454F-91FB-E34D076D0CBC}" type="presParOf" srcId="{5EC2D24C-F6CC-4C2B-AFDE-7712653F3930}" destId="{67691362-E80B-4267-89F5-931A800517BC}" srcOrd="1" destOrd="0" presId="urn:microsoft.com/office/officeart/2005/8/layout/orgChart1"/>
    <dgm:cxn modelId="{850275F7-D2D8-460F-93C2-69740C76337E}" type="presParOf" srcId="{374343C9-D618-4DE6-B18D-9916718CA33C}" destId="{6E49F28E-9BFA-4D15-94EA-1505429C01FE}" srcOrd="1" destOrd="0" presId="urn:microsoft.com/office/officeart/2005/8/layout/orgChart1"/>
    <dgm:cxn modelId="{6E1C814E-2171-40E5-943B-4F272DFA6BB9}" type="presParOf" srcId="{374343C9-D618-4DE6-B18D-9916718CA33C}" destId="{B097D9BF-8A2B-4356-9EEA-953E00D0B148}" srcOrd="2" destOrd="0" presId="urn:microsoft.com/office/officeart/2005/8/layout/orgChart1"/>
    <dgm:cxn modelId="{E0836C7D-081C-4752-AD88-73D5F96E091D}" type="presParOf" srcId="{3BC4E8C2-1116-4E26-8517-F156A69253E5}" destId="{5C22F05B-89E2-49E1-8320-301F1DA13DCF}" srcOrd="4" destOrd="0" presId="urn:microsoft.com/office/officeart/2005/8/layout/orgChart1"/>
    <dgm:cxn modelId="{870CEC03-5D08-46A0-9B24-6BC2D4721785}" type="presParOf" srcId="{3BC4E8C2-1116-4E26-8517-F156A69253E5}" destId="{1572983D-03AF-4A76-80B7-1F6D6867135D}" srcOrd="5" destOrd="0" presId="urn:microsoft.com/office/officeart/2005/8/layout/orgChart1"/>
    <dgm:cxn modelId="{786D37F5-344A-40DE-8B8B-AC81C9A98156}" type="presParOf" srcId="{1572983D-03AF-4A76-80B7-1F6D6867135D}" destId="{DC022DCF-6867-4CB1-81F7-BDC882DC763F}" srcOrd="0" destOrd="0" presId="urn:microsoft.com/office/officeart/2005/8/layout/orgChart1"/>
    <dgm:cxn modelId="{0C62406E-456A-4D62-995B-8038ABF9C25C}" type="presParOf" srcId="{DC022DCF-6867-4CB1-81F7-BDC882DC763F}" destId="{14C946CE-3840-423E-A035-36ECB125D57A}" srcOrd="0" destOrd="0" presId="urn:microsoft.com/office/officeart/2005/8/layout/orgChart1"/>
    <dgm:cxn modelId="{82B58F5A-9A59-4AA5-A349-63BCA9EE2207}" type="presParOf" srcId="{DC022DCF-6867-4CB1-81F7-BDC882DC763F}" destId="{B6C9D7E0-0F32-4ADF-90E2-1C16574CA498}" srcOrd="1" destOrd="0" presId="urn:microsoft.com/office/officeart/2005/8/layout/orgChart1"/>
    <dgm:cxn modelId="{86901839-2E15-44C2-B763-D574064F77A1}" type="presParOf" srcId="{1572983D-03AF-4A76-80B7-1F6D6867135D}" destId="{A57C1B4E-1B9E-4258-801F-616B23DDB076}" srcOrd="1" destOrd="0" presId="urn:microsoft.com/office/officeart/2005/8/layout/orgChart1"/>
    <dgm:cxn modelId="{E06D857E-ED23-4ED4-B9FE-F3FD435F3357}" type="presParOf" srcId="{1572983D-03AF-4A76-80B7-1F6D6867135D}" destId="{FE03ECCB-B96B-4E39-97F5-F2D89D28AC98}" srcOrd="2" destOrd="0" presId="urn:microsoft.com/office/officeart/2005/8/layout/orgChart1"/>
    <dgm:cxn modelId="{AD76116F-D5B9-4A0F-BFD0-EAA6DF66C46D}" type="presParOf" srcId="{3BC4E8C2-1116-4E26-8517-F156A69253E5}" destId="{1D9157A7-3FA5-48BC-A694-34139D1DE492}" srcOrd="6" destOrd="0" presId="urn:microsoft.com/office/officeart/2005/8/layout/orgChart1"/>
    <dgm:cxn modelId="{9BE25B47-A9E9-4F23-88FB-67F92BCEAB0B}" type="presParOf" srcId="{3BC4E8C2-1116-4E26-8517-F156A69253E5}" destId="{54BECFFA-DA55-4DF3-B2A5-8B185C61E7A2}" srcOrd="7" destOrd="0" presId="urn:microsoft.com/office/officeart/2005/8/layout/orgChart1"/>
    <dgm:cxn modelId="{CBBE57C2-92CD-485B-9712-B3DDFE187139}" type="presParOf" srcId="{54BECFFA-DA55-4DF3-B2A5-8B185C61E7A2}" destId="{B82E19E3-0C09-4B83-A936-FCA3901F5A67}" srcOrd="0" destOrd="0" presId="urn:microsoft.com/office/officeart/2005/8/layout/orgChart1"/>
    <dgm:cxn modelId="{A417B3DE-781B-47F5-8E94-A7ECB46F0FAA}" type="presParOf" srcId="{B82E19E3-0C09-4B83-A936-FCA3901F5A67}" destId="{56FE2393-7700-4FC1-9B0D-BB59DF81A099}" srcOrd="0" destOrd="0" presId="urn:microsoft.com/office/officeart/2005/8/layout/orgChart1"/>
    <dgm:cxn modelId="{EA3E69DB-D45A-4671-8D78-F9EF70B21944}" type="presParOf" srcId="{B82E19E3-0C09-4B83-A936-FCA3901F5A67}" destId="{70716E3E-A6C5-40BB-8FD7-F7258535331D}" srcOrd="1" destOrd="0" presId="urn:microsoft.com/office/officeart/2005/8/layout/orgChart1"/>
    <dgm:cxn modelId="{C05DCC18-4227-429D-BC9E-E207D0B4F9E0}" type="presParOf" srcId="{54BECFFA-DA55-4DF3-B2A5-8B185C61E7A2}" destId="{4BFC163F-3F69-4B41-AED0-AEF0BC7B95E2}" srcOrd="1" destOrd="0" presId="urn:microsoft.com/office/officeart/2005/8/layout/orgChart1"/>
    <dgm:cxn modelId="{9B2FD0F0-B799-4954-9D88-94FF2D9B4BCC}" type="presParOf" srcId="{54BECFFA-DA55-4DF3-B2A5-8B185C61E7A2}" destId="{C01B33CB-525E-4ABF-8FD1-BBDF2628CB63}" srcOrd="2" destOrd="0" presId="urn:microsoft.com/office/officeart/2005/8/layout/orgChart1"/>
    <dgm:cxn modelId="{F98B7400-FC04-46B9-9F49-0242215890A5}" type="presParOf" srcId="{3BC4E8C2-1116-4E26-8517-F156A69253E5}" destId="{1D90EC2D-866B-46D6-810B-A2BC1E6C9BEC}" srcOrd="8" destOrd="0" presId="urn:microsoft.com/office/officeart/2005/8/layout/orgChart1"/>
    <dgm:cxn modelId="{D721F39A-AEB1-4235-909B-64B9F6BB0DFB}" type="presParOf" srcId="{3BC4E8C2-1116-4E26-8517-F156A69253E5}" destId="{249AA88A-38E3-448E-93CC-D86968650DF1}" srcOrd="9" destOrd="0" presId="urn:microsoft.com/office/officeart/2005/8/layout/orgChart1"/>
    <dgm:cxn modelId="{67A715C2-D616-4475-B68E-02C31B789B27}" type="presParOf" srcId="{249AA88A-38E3-448E-93CC-D86968650DF1}" destId="{0561287E-7ADB-4601-9F02-BD6480877FED}" srcOrd="0" destOrd="0" presId="urn:microsoft.com/office/officeart/2005/8/layout/orgChart1"/>
    <dgm:cxn modelId="{247C618A-A361-49C3-AD1B-E09753153A31}" type="presParOf" srcId="{0561287E-7ADB-4601-9F02-BD6480877FED}" destId="{78C246ED-F25D-44FE-A06F-FB3C577DEC6A}" srcOrd="0" destOrd="0" presId="urn:microsoft.com/office/officeart/2005/8/layout/orgChart1"/>
    <dgm:cxn modelId="{249A8371-B7BD-422E-A687-CDB49EB9A284}" type="presParOf" srcId="{0561287E-7ADB-4601-9F02-BD6480877FED}" destId="{38174EED-1CB0-4B6C-80DB-B7C72061519D}" srcOrd="1" destOrd="0" presId="urn:microsoft.com/office/officeart/2005/8/layout/orgChart1"/>
    <dgm:cxn modelId="{887EA5AD-87FE-45B7-8992-7C05443CEAE7}" type="presParOf" srcId="{249AA88A-38E3-448E-93CC-D86968650DF1}" destId="{D7C6D8AB-0668-467C-B416-EE04040BF07C}" srcOrd="1" destOrd="0" presId="urn:microsoft.com/office/officeart/2005/8/layout/orgChart1"/>
    <dgm:cxn modelId="{0BE385AE-492C-4933-81FA-3E23A1ABF4FD}" type="presParOf" srcId="{249AA88A-38E3-448E-93CC-D86968650DF1}" destId="{0E790311-D277-411F-B39C-33EC9769222B}" srcOrd="2" destOrd="0" presId="urn:microsoft.com/office/officeart/2005/8/layout/orgChart1"/>
    <dgm:cxn modelId="{5572774C-76F7-4E70-8EF2-23A336586C77}" type="presParOf" srcId="{7A53C64B-C37C-451F-B888-9798BC5C2071}" destId="{E9DFF4F6-13BB-4C3A-97BB-1EB47DEE3C7C}" srcOrd="2" destOrd="0" presId="urn:microsoft.com/office/officeart/2005/8/layout/orgChart1"/>
    <dgm:cxn modelId="{69788DDF-936E-4375-857D-1E6C6E4DDC9F}" type="presParOf" srcId="{EA42DBC5-6883-4BA5-ABA8-76E201B52DBC}" destId="{EC22A501-8867-45CF-A6CE-814480DA8DC1}" srcOrd="4" destOrd="0" presId="urn:microsoft.com/office/officeart/2005/8/layout/orgChart1"/>
    <dgm:cxn modelId="{27429D58-223D-415F-987C-68CB28527E5A}" type="presParOf" srcId="{EA42DBC5-6883-4BA5-ABA8-76E201B52DBC}" destId="{F50CBAEB-515E-4808-9772-EF6B22564035}" srcOrd="5" destOrd="0" presId="urn:microsoft.com/office/officeart/2005/8/layout/orgChart1"/>
    <dgm:cxn modelId="{D92C439A-C8E6-4ADA-9735-E406C8AE1100}" type="presParOf" srcId="{F50CBAEB-515E-4808-9772-EF6B22564035}" destId="{A088F28A-B612-478A-96AE-43B10B094120}" srcOrd="0" destOrd="0" presId="urn:microsoft.com/office/officeart/2005/8/layout/orgChart1"/>
    <dgm:cxn modelId="{9AD309F0-E0B4-4540-9D65-72C76C6810E2}" type="presParOf" srcId="{A088F28A-B612-478A-96AE-43B10B094120}" destId="{D0021404-38AB-487F-BFB4-9A8500DED8F2}" srcOrd="0" destOrd="0" presId="urn:microsoft.com/office/officeart/2005/8/layout/orgChart1"/>
    <dgm:cxn modelId="{994CF45D-BA8A-4205-ABC2-06DEFC89D4B1}" type="presParOf" srcId="{A088F28A-B612-478A-96AE-43B10B094120}" destId="{B5D9FE6E-662C-4C0D-9945-D731CD96AD57}" srcOrd="1" destOrd="0" presId="urn:microsoft.com/office/officeart/2005/8/layout/orgChart1"/>
    <dgm:cxn modelId="{E49889C3-0D0E-4B62-AFBF-6D180165ACB2}" type="presParOf" srcId="{F50CBAEB-515E-4808-9772-EF6B22564035}" destId="{1FBCF3F0-63AF-44BC-9249-54A3A5848464}" srcOrd="1" destOrd="0" presId="urn:microsoft.com/office/officeart/2005/8/layout/orgChart1"/>
    <dgm:cxn modelId="{CBC6891D-372F-42AB-8B07-7DF8C494382E}" type="presParOf" srcId="{1FBCF3F0-63AF-44BC-9249-54A3A5848464}" destId="{07999B7B-2CFC-4875-8EF5-5FF57FDC3BF2}" srcOrd="0" destOrd="0" presId="urn:microsoft.com/office/officeart/2005/8/layout/orgChart1"/>
    <dgm:cxn modelId="{89F31C49-3A4E-4C15-B067-85A63B585A37}" type="presParOf" srcId="{1FBCF3F0-63AF-44BC-9249-54A3A5848464}" destId="{A7FCAB89-1DEA-4F11-B514-2049FBED57D2}" srcOrd="1" destOrd="0" presId="urn:microsoft.com/office/officeart/2005/8/layout/orgChart1"/>
    <dgm:cxn modelId="{49628E46-AF87-47F0-BB21-968DDC68D349}" type="presParOf" srcId="{A7FCAB89-1DEA-4F11-B514-2049FBED57D2}" destId="{A9C71243-BCFE-4763-A622-4D0A31A3AC7C}" srcOrd="0" destOrd="0" presId="urn:microsoft.com/office/officeart/2005/8/layout/orgChart1"/>
    <dgm:cxn modelId="{E62B5F8E-3310-45FE-95CE-69590C941811}" type="presParOf" srcId="{A9C71243-BCFE-4763-A622-4D0A31A3AC7C}" destId="{7B4E623E-0775-48E8-974D-F31C2514EEC6}" srcOrd="0" destOrd="0" presId="urn:microsoft.com/office/officeart/2005/8/layout/orgChart1"/>
    <dgm:cxn modelId="{945B7308-6735-4432-AC8F-59DDE7819EB6}" type="presParOf" srcId="{A9C71243-BCFE-4763-A622-4D0A31A3AC7C}" destId="{724E98CE-5D27-42BD-810E-F09FC8DDC141}" srcOrd="1" destOrd="0" presId="urn:microsoft.com/office/officeart/2005/8/layout/orgChart1"/>
    <dgm:cxn modelId="{DCC53EA8-4BB3-4580-9DD3-2ACBF36D4110}" type="presParOf" srcId="{A7FCAB89-1DEA-4F11-B514-2049FBED57D2}" destId="{120230E7-17F7-45F4-885E-84FD9A505E4B}" srcOrd="1" destOrd="0" presId="urn:microsoft.com/office/officeart/2005/8/layout/orgChart1"/>
    <dgm:cxn modelId="{4E3BA82E-7291-4696-AC61-5B42ADE8E0B1}" type="presParOf" srcId="{A7FCAB89-1DEA-4F11-B514-2049FBED57D2}" destId="{43C3AF28-AB80-4A44-B8CE-C200EE748BC8}" srcOrd="2" destOrd="0" presId="urn:microsoft.com/office/officeart/2005/8/layout/orgChart1"/>
    <dgm:cxn modelId="{A2DE54AC-0F33-4324-A003-13299FF658C9}" type="presParOf" srcId="{1FBCF3F0-63AF-44BC-9249-54A3A5848464}" destId="{DCD952B4-1E54-4BF8-A599-90E621F32EB7}" srcOrd="2" destOrd="0" presId="urn:microsoft.com/office/officeart/2005/8/layout/orgChart1"/>
    <dgm:cxn modelId="{518A7ACE-03EE-411B-A2BB-C7192F33D6E2}" type="presParOf" srcId="{1FBCF3F0-63AF-44BC-9249-54A3A5848464}" destId="{00342CD8-3CDC-463B-86EC-78F2E1548670}" srcOrd="3" destOrd="0" presId="urn:microsoft.com/office/officeart/2005/8/layout/orgChart1"/>
    <dgm:cxn modelId="{1C6B414E-73A2-4920-B565-53F6628B1B14}" type="presParOf" srcId="{00342CD8-3CDC-463B-86EC-78F2E1548670}" destId="{EDB37825-2342-4DD3-ABB0-10240CED8703}" srcOrd="0" destOrd="0" presId="urn:microsoft.com/office/officeart/2005/8/layout/orgChart1"/>
    <dgm:cxn modelId="{44EA0A0F-CF0A-4E76-8CB1-B156249BFAE9}" type="presParOf" srcId="{EDB37825-2342-4DD3-ABB0-10240CED8703}" destId="{ACEBFADD-D2A6-41A2-B798-2F233009E6B1}" srcOrd="0" destOrd="0" presId="urn:microsoft.com/office/officeart/2005/8/layout/orgChart1"/>
    <dgm:cxn modelId="{0C8FCE3F-BEB8-4297-85EF-688963EF0F5A}" type="presParOf" srcId="{EDB37825-2342-4DD3-ABB0-10240CED8703}" destId="{BAAE779C-28C3-4B82-A4ED-37143BC61C05}" srcOrd="1" destOrd="0" presId="urn:microsoft.com/office/officeart/2005/8/layout/orgChart1"/>
    <dgm:cxn modelId="{F922EE0B-A6B8-4BF9-9AE3-20E540CC2A6A}" type="presParOf" srcId="{00342CD8-3CDC-463B-86EC-78F2E1548670}" destId="{0B08D96C-37F5-41A0-BE85-F98A58F9B3E9}" srcOrd="1" destOrd="0" presId="urn:microsoft.com/office/officeart/2005/8/layout/orgChart1"/>
    <dgm:cxn modelId="{FA18DD78-6048-4A1C-899E-D20A377098E7}" type="presParOf" srcId="{00342CD8-3CDC-463B-86EC-78F2E1548670}" destId="{04F41A89-9E16-4DA2-AED4-579052475DAA}" srcOrd="2" destOrd="0" presId="urn:microsoft.com/office/officeart/2005/8/layout/orgChart1"/>
    <dgm:cxn modelId="{EF4F129F-4121-4AF9-B270-0169D1E59C3B}" type="presParOf" srcId="{1FBCF3F0-63AF-44BC-9249-54A3A5848464}" destId="{53E8804D-AF31-444E-80B2-19A8BBC724D9}" srcOrd="4" destOrd="0" presId="urn:microsoft.com/office/officeart/2005/8/layout/orgChart1"/>
    <dgm:cxn modelId="{9D489A7F-7CAE-4958-B073-43F8E334109A}" type="presParOf" srcId="{1FBCF3F0-63AF-44BC-9249-54A3A5848464}" destId="{A8ED200E-A76A-4222-8087-E2790FA79A58}" srcOrd="5" destOrd="0" presId="urn:microsoft.com/office/officeart/2005/8/layout/orgChart1"/>
    <dgm:cxn modelId="{D5C18B86-EDC0-4EA2-B60D-EA3BC284BD0E}" type="presParOf" srcId="{A8ED200E-A76A-4222-8087-E2790FA79A58}" destId="{8779AC2F-F780-4E77-8555-C33FB0A0EC5F}" srcOrd="0" destOrd="0" presId="urn:microsoft.com/office/officeart/2005/8/layout/orgChart1"/>
    <dgm:cxn modelId="{D5ABF274-3869-4D88-8364-560356118D1F}" type="presParOf" srcId="{8779AC2F-F780-4E77-8555-C33FB0A0EC5F}" destId="{721AFE80-08AC-40C6-8CDB-EC4DC8F21D3E}" srcOrd="0" destOrd="0" presId="urn:microsoft.com/office/officeart/2005/8/layout/orgChart1"/>
    <dgm:cxn modelId="{EA52A59A-5FC6-40E9-B68C-7D3885E9FF42}" type="presParOf" srcId="{8779AC2F-F780-4E77-8555-C33FB0A0EC5F}" destId="{F9C271CA-CDED-42B6-9086-38D6EDAC5D12}" srcOrd="1" destOrd="0" presId="urn:microsoft.com/office/officeart/2005/8/layout/orgChart1"/>
    <dgm:cxn modelId="{C1438E56-79B7-4E99-B69B-CFC28ABE90A9}" type="presParOf" srcId="{A8ED200E-A76A-4222-8087-E2790FA79A58}" destId="{6CB7A47D-4195-4B68-A3E0-66E042468497}" srcOrd="1" destOrd="0" presId="urn:microsoft.com/office/officeart/2005/8/layout/orgChart1"/>
    <dgm:cxn modelId="{78E8134B-1D11-4DF9-A4AB-FD304BAFDC7F}" type="presParOf" srcId="{A8ED200E-A76A-4222-8087-E2790FA79A58}" destId="{9CD8B44C-AF90-41C1-B2B2-8ED1E35F4709}" srcOrd="2" destOrd="0" presId="urn:microsoft.com/office/officeart/2005/8/layout/orgChart1"/>
    <dgm:cxn modelId="{775DF907-6F4B-4524-A00B-26A7D1B52FE8}" type="presParOf" srcId="{1FBCF3F0-63AF-44BC-9249-54A3A5848464}" destId="{6C5B5B8C-A6AB-4303-977F-B9D6C5BCCDA9}" srcOrd="6" destOrd="0" presId="urn:microsoft.com/office/officeart/2005/8/layout/orgChart1"/>
    <dgm:cxn modelId="{B956E26B-A955-4225-B06E-A7D7C6315602}" type="presParOf" srcId="{1FBCF3F0-63AF-44BC-9249-54A3A5848464}" destId="{80CFB11A-C0A5-48BC-9C44-29EEA98D6D8F}" srcOrd="7" destOrd="0" presId="urn:microsoft.com/office/officeart/2005/8/layout/orgChart1"/>
    <dgm:cxn modelId="{2235596A-668D-4211-8943-152D1EA714E8}" type="presParOf" srcId="{80CFB11A-C0A5-48BC-9C44-29EEA98D6D8F}" destId="{46BA7FC8-736C-4CD9-8E9B-C2A5C2B76857}" srcOrd="0" destOrd="0" presId="urn:microsoft.com/office/officeart/2005/8/layout/orgChart1"/>
    <dgm:cxn modelId="{3E9B1CC7-DEC9-4DB5-B5BC-99FBDFBB990F}" type="presParOf" srcId="{46BA7FC8-736C-4CD9-8E9B-C2A5C2B76857}" destId="{406116C5-5835-4D41-AD8A-093CDA58328E}" srcOrd="0" destOrd="0" presId="urn:microsoft.com/office/officeart/2005/8/layout/orgChart1"/>
    <dgm:cxn modelId="{7BAFB3BD-0638-4CCF-9444-265749014205}" type="presParOf" srcId="{46BA7FC8-736C-4CD9-8E9B-C2A5C2B76857}" destId="{736741B0-429B-47CC-B231-9DDFAF404069}" srcOrd="1" destOrd="0" presId="urn:microsoft.com/office/officeart/2005/8/layout/orgChart1"/>
    <dgm:cxn modelId="{CF3DF554-EB5D-4675-8143-881F71523E90}" type="presParOf" srcId="{80CFB11A-C0A5-48BC-9C44-29EEA98D6D8F}" destId="{76DB4FA8-9EBA-410E-9406-942BEFE7111A}" srcOrd="1" destOrd="0" presId="urn:microsoft.com/office/officeart/2005/8/layout/orgChart1"/>
    <dgm:cxn modelId="{6098C47D-5ECD-462A-9ED5-BD4C6537B67F}" type="presParOf" srcId="{80CFB11A-C0A5-48BC-9C44-29EEA98D6D8F}" destId="{F70EE21D-CC6F-4740-A70A-413A12AD02EC}" srcOrd="2" destOrd="0" presId="urn:microsoft.com/office/officeart/2005/8/layout/orgChart1"/>
    <dgm:cxn modelId="{A356CF84-4B2B-42EA-9B7A-06A4CC018003}" type="presParOf" srcId="{1FBCF3F0-63AF-44BC-9249-54A3A5848464}" destId="{D1139301-657A-4ED9-9A5A-18485A61859A}" srcOrd="8" destOrd="0" presId="urn:microsoft.com/office/officeart/2005/8/layout/orgChart1"/>
    <dgm:cxn modelId="{C47C9207-6AED-49CD-8B1C-CCEA18F3CDBA}" type="presParOf" srcId="{1FBCF3F0-63AF-44BC-9249-54A3A5848464}" destId="{2082C432-CA23-44FD-8565-FFDEB91FA684}" srcOrd="9" destOrd="0" presId="urn:microsoft.com/office/officeart/2005/8/layout/orgChart1"/>
    <dgm:cxn modelId="{D0298B4A-3526-4150-8DC4-1A4E171F92A4}" type="presParOf" srcId="{2082C432-CA23-44FD-8565-FFDEB91FA684}" destId="{B4AE8E09-B21C-42E3-8665-8D9E9B4FC3C9}" srcOrd="0" destOrd="0" presId="urn:microsoft.com/office/officeart/2005/8/layout/orgChart1"/>
    <dgm:cxn modelId="{3A8BA83E-4823-462E-ACCA-187ADC958FA6}" type="presParOf" srcId="{B4AE8E09-B21C-42E3-8665-8D9E9B4FC3C9}" destId="{324B226C-F785-40CF-B1CA-04B45FE569FE}" srcOrd="0" destOrd="0" presId="urn:microsoft.com/office/officeart/2005/8/layout/orgChart1"/>
    <dgm:cxn modelId="{199D9C21-E8C6-49B6-9782-02517D095F85}" type="presParOf" srcId="{B4AE8E09-B21C-42E3-8665-8D9E9B4FC3C9}" destId="{B3E39005-E012-4E8F-9FE2-EF418CBFAE3B}" srcOrd="1" destOrd="0" presId="urn:microsoft.com/office/officeart/2005/8/layout/orgChart1"/>
    <dgm:cxn modelId="{6F7D9A65-ECA3-4932-BCD0-8FB05BA04D45}" type="presParOf" srcId="{2082C432-CA23-44FD-8565-FFDEB91FA684}" destId="{04959720-7EAF-4194-ADC1-8676E28B190C}" srcOrd="1" destOrd="0" presId="urn:microsoft.com/office/officeart/2005/8/layout/orgChart1"/>
    <dgm:cxn modelId="{C818E419-C066-4ED2-A782-86FF72A77861}" type="presParOf" srcId="{2082C432-CA23-44FD-8565-FFDEB91FA684}" destId="{A3E2B6A9-9796-4F31-89D9-BCFDF312EBB8}" srcOrd="2" destOrd="0" presId="urn:microsoft.com/office/officeart/2005/8/layout/orgChart1"/>
    <dgm:cxn modelId="{9C163E31-7F25-41A0-B5D3-9CDE211B48B3}" type="presParOf" srcId="{F50CBAEB-515E-4808-9772-EF6B22564035}" destId="{A6843E37-C100-4D94-8208-DBF9B7D3FBF9}" srcOrd="2" destOrd="0" presId="urn:microsoft.com/office/officeart/2005/8/layout/orgChart1"/>
    <dgm:cxn modelId="{BBD9CC2B-29B8-45B2-BB24-5A663F5C2B92}" type="presParOf" srcId="{B14AA8F8-7A7B-4B8A-93F3-5CD5E3831777}" destId="{F2D3D241-FABE-4E66-A3E3-656C72945B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E19FD9-38E7-429B-A0C0-17DD704638D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A897C1-9480-47FC-B246-7A4E7560AFE6}">
      <dgm:prSet phldrT="[Text]" custT="1"/>
      <dgm:spPr/>
      <dgm:t>
        <a:bodyPr/>
        <a:lstStyle/>
        <a:p>
          <a:r>
            <a:rPr lang="en-US" sz="700" dirty="0" smtClean="0"/>
            <a:t>Jen Peiler</a:t>
          </a:r>
        </a:p>
        <a:p>
          <a:r>
            <a:rPr lang="en-US" sz="700" dirty="0" smtClean="0"/>
            <a:t>Committee Chair</a:t>
          </a:r>
          <a:endParaRPr lang="en-US" sz="700" dirty="0"/>
        </a:p>
      </dgm:t>
    </dgm:pt>
    <dgm:pt modelId="{DC1F9EC3-BE3B-4672-AB69-785395BA408D}" type="parTrans" cxnId="{927BF8C1-DEED-4077-981E-4F5A977EF6F6}">
      <dgm:prSet/>
      <dgm:spPr/>
      <dgm:t>
        <a:bodyPr/>
        <a:lstStyle/>
        <a:p>
          <a:endParaRPr lang="en-US" sz="2400"/>
        </a:p>
      </dgm:t>
    </dgm:pt>
    <dgm:pt modelId="{FBB44A69-FBA2-4CF3-821A-7CD1A4314AA1}" type="sibTrans" cxnId="{927BF8C1-DEED-4077-981E-4F5A977EF6F6}">
      <dgm:prSet/>
      <dgm:spPr/>
      <dgm:t>
        <a:bodyPr/>
        <a:lstStyle/>
        <a:p>
          <a:endParaRPr lang="en-US" sz="2400"/>
        </a:p>
      </dgm:t>
    </dgm:pt>
    <dgm:pt modelId="{859721A5-2A72-44FD-A0F1-4AD8BF05479F}">
      <dgm:prSet phldrT="[Text]" custT="1"/>
      <dgm:spPr/>
      <dgm:t>
        <a:bodyPr/>
        <a:lstStyle/>
        <a:p>
          <a:r>
            <a:rPr lang="en-US" sz="700" dirty="0" smtClean="0"/>
            <a:t>Chairs</a:t>
          </a:r>
        </a:p>
      </dgm:t>
    </dgm:pt>
    <dgm:pt modelId="{A25BEC00-E575-4F74-8C4A-D48C322388F5}" type="parTrans" cxnId="{CA9C9A5C-576F-4A0D-89F3-A5C5B27FD425}">
      <dgm:prSet/>
      <dgm:spPr/>
      <dgm:t>
        <a:bodyPr/>
        <a:lstStyle/>
        <a:p>
          <a:endParaRPr lang="en-US" sz="2400"/>
        </a:p>
      </dgm:t>
    </dgm:pt>
    <dgm:pt modelId="{169FA31C-B11D-4474-B58E-BF1A7C1EB483}" type="sibTrans" cxnId="{CA9C9A5C-576F-4A0D-89F3-A5C5B27FD425}">
      <dgm:prSet/>
      <dgm:spPr/>
      <dgm:t>
        <a:bodyPr/>
        <a:lstStyle/>
        <a:p>
          <a:endParaRPr lang="en-US" sz="2400"/>
        </a:p>
      </dgm:t>
    </dgm:pt>
    <dgm:pt modelId="{1E330CDB-9691-4E66-9E79-17ABCA9D3EF0}">
      <dgm:prSet phldrT="[Text]" custT="1"/>
      <dgm:spPr/>
      <dgm:t>
        <a:bodyPr/>
        <a:lstStyle/>
        <a:p>
          <a:r>
            <a:rPr lang="en-US" sz="700" dirty="0" smtClean="0"/>
            <a:t>Tina </a:t>
          </a:r>
          <a:r>
            <a:rPr lang="en-US" sz="700" dirty="0" smtClean="0"/>
            <a:t>Boyd /      Bob Petro Advancement</a:t>
          </a:r>
          <a:endParaRPr lang="en-US" sz="700" dirty="0" smtClean="0"/>
        </a:p>
      </dgm:t>
    </dgm:pt>
    <dgm:pt modelId="{14F581FE-7CCF-44E1-A491-F0FFCE9BA815}" type="parTrans" cxnId="{3B787750-5017-4F53-8246-4DF04A7AF40C}">
      <dgm:prSet/>
      <dgm:spPr/>
      <dgm:t>
        <a:bodyPr/>
        <a:lstStyle/>
        <a:p>
          <a:endParaRPr lang="en-US" sz="2400"/>
        </a:p>
      </dgm:t>
    </dgm:pt>
    <dgm:pt modelId="{560047A9-F56F-46CF-8BA0-9D0CA1B7BA69}" type="sibTrans" cxnId="{3B787750-5017-4F53-8246-4DF04A7AF40C}">
      <dgm:prSet/>
      <dgm:spPr/>
      <dgm:t>
        <a:bodyPr/>
        <a:lstStyle/>
        <a:p>
          <a:endParaRPr lang="en-US" sz="2400"/>
        </a:p>
      </dgm:t>
    </dgm:pt>
    <dgm:pt modelId="{D6C69038-A593-4797-B926-0E78D926BD2F}">
      <dgm:prSet phldrT="[Text]" custT="1"/>
      <dgm:spPr/>
      <dgm:t>
        <a:bodyPr/>
        <a:lstStyle/>
        <a:p>
          <a:r>
            <a:rPr lang="en-US" sz="700" dirty="0" smtClean="0"/>
            <a:t>Bob Lawrence</a:t>
          </a:r>
        </a:p>
        <a:p>
          <a:r>
            <a:rPr lang="en-US" sz="700" dirty="0" smtClean="0"/>
            <a:t>Thrift Closet</a:t>
          </a:r>
        </a:p>
      </dgm:t>
    </dgm:pt>
    <dgm:pt modelId="{C1954F39-A4E6-48C6-ABAE-D7FCAA409119}" type="parTrans" cxnId="{4F26EAC2-AAD6-41DC-8792-1F95CE54D704}">
      <dgm:prSet/>
      <dgm:spPr/>
      <dgm:t>
        <a:bodyPr/>
        <a:lstStyle/>
        <a:p>
          <a:endParaRPr lang="en-US" sz="2400"/>
        </a:p>
      </dgm:t>
    </dgm:pt>
    <dgm:pt modelId="{E02CB38D-FDFF-4AFA-89C6-DF8C8243A074}" type="sibTrans" cxnId="{4F26EAC2-AAD6-41DC-8792-1F95CE54D704}">
      <dgm:prSet/>
      <dgm:spPr/>
      <dgm:t>
        <a:bodyPr/>
        <a:lstStyle/>
        <a:p>
          <a:endParaRPr lang="en-US" sz="2400"/>
        </a:p>
      </dgm:t>
    </dgm:pt>
    <dgm:pt modelId="{4437C8F4-DA45-4C45-A398-167F695D2EDE}">
      <dgm:prSet phldrT="[Text]" custT="1"/>
      <dgm:spPr/>
      <dgm:t>
        <a:bodyPr/>
        <a:lstStyle/>
        <a:p>
          <a:r>
            <a:rPr lang="en-US" sz="700" dirty="0" smtClean="0"/>
            <a:t>Kavita Parikh</a:t>
          </a:r>
        </a:p>
        <a:p>
          <a:r>
            <a:rPr lang="en-US" sz="700" dirty="0" smtClean="0"/>
            <a:t>Medical Records</a:t>
          </a:r>
        </a:p>
      </dgm:t>
    </dgm:pt>
    <dgm:pt modelId="{4886339D-9E00-4775-AA7E-63263D4D40C6}" type="parTrans" cxnId="{0F3422E5-CD5F-4A23-A811-9AE16D233A20}">
      <dgm:prSet/>
      <dgm:spPr/>
      <dgm:t>
        <a:bodyPr/>
        <a:lstStyle/>
        <a:p>
          <a:endParaRPr lang="en-US" sz="2400"/>
        </a:p>
      </dgm:t>
    </dgm:pt>
    <dgm:pt modelId="{5C93588B-00FC-4843-BF2B-4907623C58C8}" type="sibTrans" cxnId="{0F3422E5-CD5F-4A23-A811-9AE16D233A20}">
      <dgm:prSet/>
      <dgm:spPr/>
      <dgm:t>
        <a:bodyPr/>
        <a:lstStyle/>
        <a:p>
          <a:endParaRPr lang="en-US" sz="2400"/>
        </a:p>
      </dgm:t>
    </dgm:pt>
    <dgm:pt modelId="{63F00401-4047-489F-A0DB-EC9688D8AD73}">
      <dgm:prSet phldrT="[Text]" custT="1"/>
      <dgm:spPr/>
      <dgm:t>
        <a:bodyPr/>
        <a:lstStyle/>
        <a:p>
          <a:r>
            <a:rPr lang="en-US" sz="700" dirty="0" smtClean="0"/>
            <a:t>Bhavana Bhaumik</a:t>
          </a:r>
        </a:p>
        <a:p>
          <a:r>
            <a:rPr lang="en-US" sz="700" dirty="0" smtClean="0"/>
            <a:t>Membership Chair</a:t>
          </a:r>
        </a:p>
      </dgm:t>
    </dgm:pt>
    <dgm:pt modelId="{7AEC3BA5-1CFF-4FBA-86D5-7FDA531B9A72}" type="parTrans" cxnId="{EF329E0C-153D-45B5-AF16-9CC8D3F2B69C}">
      <dgm:prSet/>
      <dgm:spPr/>
      <dgm:t>
        <a:bodyPr/>
        <a:lstStyle/>
        <a:p>
          <a:endParaRPr lang="en-US" sz="2400"/>
        </a:p>
      </dgm:t>
    </dgm:pt>
    <dgm:pt modelId="{8CF0FF6F-261B-4C2C-A039-617AEDBC7F8B}" type="sibTrans" cxnId="{EF329E0C-153D-45B5-AF16-9CC8D3F2B69C}">
      <dgm:prSet/>
      <dgm:spPr/>
      <dgm:t>
        <a:bodyPr/>
        <a:lstStyle/>
        <a:p>
          <a:endParaRPr lang="en-US" sz="2400"/>
        </a:p>
      </dgm:t>
    </dgm:pt>
    <dgm:pt modelId="{CFA998D1-ABE3-4BDD-8A62-FE273D82F8A5}">
      <dgm:prSet phldrT="[Text]" custT="1"/>
      <dgm:spPr/>
      <dgm:t>
        <a:bodyPr/>
        <a:lstStyle/>
        <a:p>
          <a:r>
            <a:rPr lang="en-US" sz="700" dirty="0" smtClean="0"/>
            <a:t>Rick Entsminger</a:t>
          </a:r>
        </a:p>
        <a:p>
          <a:r>
            <a:rPr lang="en-US" sz="700" dirty="0" smtClean="0"/>
            <a:t>Training</a:t>
          </a:r>
        </a:p>
      </dgm:t>
    </dgm:pt>
    <dgm:pt modelId="{D32A6343-0593-46F7-B595-5E91BEE3326C}" type="parTrans" cxnId="{96C2D71C-48FC-4362-8423-26A71F4E7E80}">
      <dgm:prSet/>
      <dgm:spPr/>
      <dgm:t>
        <a:bodyPr/>
        <a:lstStyle/>
        <a:p>
          <a:endParaRPr lang="en-US" sz="2400"/>
        </a:p>
      </dgm:t>
    </dgm:pt>
    <dgm:pt modelId="{027B0239-19A4-4A16-B905-D786D4B666AF}" type="sibTrans" cxnId="{96C2D71C-48FC-4362-8423-26A71F4E7E80}">
      <dgm:prSet/>
      <dgm:spPr/>
      <dgm:t>
        <a:bodyPr/>
        <a:lstStyle/>
        <a:p>
          <a:endParaRPr lang="en-US" sz="2400"/>
        </a:p>
      </dgm:t>
    </dgm:pt>
    <dgm:pt modelId="{5A74F4B1-7119-4574-968D-134DDD13B294}">
      <dgm:prSet phldrT="[Text]" custT="1"/>
      <dgm:spPr/>
      <dgm:t>
        <a:bodyPr/>
        <a:lstStyle/>
        <a:p>
          <a:r>
            <a:rPr lang="en-US" sz="700" dirty="0" smtClean="0"/>
            <a:t>Sharin Harun</a:t>
          </a:r>
        </a:p>
        <a:p>
          <a:r>
            <a:rPr lang="en-US" sz="700" dirty="0" smtClean="0"/>
            <a:t>Secretary</a:t>
          </a:r>
        </a:p>
      </dgm:t>
    </dgm:pt>
    <dgm:pt modelId="{D1E1A73C-5977-44B0-9768-CF567109B743}" type="parTrans" cxnId="{8FC6000A-7E25-411C-BE2D-5CBB9C121F61}">
      <dgm:prSet/>
      <dgm:spPr/>
      <dgm:t>
        <a:bodyPr/>
        <a:lstStyle/>
        <a:p>
          <a:endParaRPr lang="en-US" sz="2400"/>
        </a:p>
      </dgm:t>
    </dgm:pt>
    <dgm:pt modelId="{F424CDCB-569A-43CF-8300-68DC11B0FEFC}" type="sibTrans" cxnId="{8FC6000A-7E25-411C-BE2D-5CBB9C121F61}">
      <dgm:prSet/>
      <dgm:spPr/>
      <dgm:t>
        <a:bodyPr/>
        <a:lstStyle/>
        <a:p>
          <a:endParaRPr lang="en-US" sz="2400"/>
        </a:p>
      </dgm:t>
    </dgm:pt>
    <dgm:pt modelId="{D6337EDE-DB4E-4E89-A90E-A37A7587C1BF}">
      <dgm:prSet phldrT="[Text]" custT="1"/>
      <dgm:spPr/>
      <dgm:t>
        <a:bodyPr/>
        <a:lstStyle/>
        <a:p>
          <a:r>
            <a:rPr lang="en-US" sz="700" dirty="0" smtClean="0"/>
            <a:t>Wilson Chua</a:t>
          </a:r>
        </a:p>
        <a:p>
          <a:r>
            <a:rPr lang="en-US" sz="700" dirty="0" smtClean="0"/>
            <a:t>Treasurer</a:t>
          </a:r>
        </a:p>
      </dgm:t>
    </dgm:pt>
    <dgm:pt modelId="{D649DB75-A0FD-45A5-B2D9-829F180EA0F9}" type="parTrans" cxnId="{DE27A975-CFF6-4C8F-8B6D-414AEF0582DB}">
      <dgm:prSet/>
      <dgm:spPr/>
      <dgm:t>
        <a:bodyPr/>
        <a:lstStyle/>
        <a:p>
          <a:endParaRPr lang="en-US" sz="2400"/>
        </a:p>
      </dgm:t>
    </dgm:pt>
    <dgm:pt modelId="{BF79A111-5CD6-4097-8EC9-99C76796F55E}" type="sibTrans" cxnId="{DE27A975-CFF6-4C8F-8B6D-414AEF0582DB}">
      <dgm:prSet/>
      <dgm:spPr/>
      <dgm:t>
        <a:bodyPr/>
        <a:lstStyle/>
        <a:p>
          <a:endParaRPr lang="en-US" sz="2400"/>
        </a:p>
      </dgm:t>
    </dgm:pt>
    <dgm:pt modelId="{F9B42D45-7DA2-437F-9681-16E96924A255}">
      <dgm:prSet phldrT="[Text]" custT="1"/>
      <dgm:spPr/>
      <dgm:t>
        <a:bodyPr/>
        <a:lstStyle/>
        <a:p>
          <a:r>
            <a:rPr lang="en-US" sz="700" dirty="0" smtClean="0"/>
            <a:t>John Footen</a:t>
          </a:r>
        </a:p>
        <a:p>
          <a:r>
            <a:rPr lang="en-US" sz="700" dirty="0" smtClean="0"/>
            <a:t>Webmaster</a:t>
          </a:r>
        </a:p>
      </dgm:t>
    </dgm:pt>
    <dgm:pt modelId="{242E07F9-E4E6-4ED9-AD2D-FBBDB72F6B60}" type="parTrans" cxnId="{798EB767-2A0A-4033-8527-1CCA981AC0F7}">
      <dgm:prSet/>
      <dgm:spPr/>
      <dgm:t>
        <a:bodyPr/>
        <a:lstStyle/>
        <a:p>
          <a:endParaRPr lang="en-US" sz="2400"/>
        </a:p>
      </dgm:t>
    </dgm:pt>
    <dgm:pt modelId="{FEFE0AAB-2964-4B36-829E-D7123CA12456}" type="sibTrans" cxnId="{798EB767-2A0A-4033-8527-1CCA981AC0F7}">
      <dgm:prSet/>
      <dgm:spPr/>
      <dgm:t>
        <a:bodyPr/>
        <a:lstStyle/>
        <a:p>
          <a:endParaRPr lang="en-US" sz="2400"/>
        </a:p>
      </dgm:t>
    </dgm:pt>
    <dgm:pt modelId="{14224336-7EC8-454A-9792-5E8F1A01DA46}">
      <dgm:prSet phldrT="[Text]" custT="1"/>
      <dgm:spPr/>
      <dgm:t>
        <a:bodyPr/>
        <a:lstStyle/>
        <a:p>
          <a:r>
            <a:rPr lang="en-US" sz="700" dirty="0" smtClean="0"/>
            <a:t>TBD </a:t>
          </a:r>
        </a:p>
        <a:p>
          <a:r>
            <a:rPr lang="en-US" sz="700" dirty="0" smtClean="0"/>
            <a:t>Fundraising</a:t>
          </a:r>
        </a:p>
      </dgm:t>
    </dgm:pt>
    <dgm:pt modelId="{801CFD59-F706-4B5F-AB55-487D28BDAD09}" type="parTrans" cxnId="{CC9534DF-2C33-4DDA-B0E6-30255C7CD3BB}">
      <dgm:prSet/>
      <dgm:spPr/>
      <dgm:t>
        <a:bodyPr/>
        <a:lstStyle/>
        <a:p>
          <a:endParaRPr lang="en-US" sz="2400"/>
        </a:p>
      </dgm:t>
    </dgm:pt>
    <dgm:pt modelId="{FFA32DFF-CCA7-4BB6-94E8-FB13B6E3FD4F}" type="sibTrans" cxnId="{CC9534DF-2C33-4DDA-B0E6-30255C7CD3BB}">
      <dgm:prSet/>
      <dgm:spPr/>
      <dgm:t>
        <a:bodyPr/>
        <a:lstStyle/>
        <a:p>
          <a:endParaRPr lang="en-US" sz="2400"/>
        </a:p>
      </dgm:t>
    </dgm:pt>
    <dgm:pt modelId="{368A1430-6AA8-4078-94C6-B25D54060F79}">
      <dgm:prSet phldrT="[Text]" custT="1"/>
      <dgm:spPr/>
      <dgm:t>
        <a:bodyPr/>
        <a:lstStyle/>
        <a:p>
          <a:r>
            <a:rPr lang="en-US" sz="700" dirty="0" smtClean="0"/>
            <a:t>Chairs</a:t>
          </a:r>
        </a:p>
      </dgm:t>
    </dgm:pt>
    <dgm:pt modelId="{2040C991-506F-4B0E-A452-69E7AF03BFE3}" type="parTrans" cxnId="{8B711FDC-4D5F-4621-854A-5057DC739737}">
      <dgm:prSet/>
      <dgm:spPr/>
      <dgm:t>
        <a:bodyPr/>
        <a:lstStyle/>
        <a:p>
          <a:endParaRPr lang="en-US" sz="2400"/>
        </a:p>
      </dgm:t>
    </dgm:pt>
    <dgm:pt modelId="{4AD0E579-219D-4D24-B12F-F3CEB527B39D}" type="sibTrans" cxnId="{8B711FDC-4D5F-4621-854A-5057DC739737}">
      <dgm:prSet/>
      <dgm:spPr/>
      <dgm:t>
        <a:bodyPr/>
        <a:lstStyle/>
        <a:p>
          <a:endParaRPr lang="en-US" sz="2400"/>
        </a:p>
      </dgm:t>
    </dgm:pt>
    <dgm:pt modelId="{7F930BD2-8332-4AC9-A08D-C705FFC1504A}">
      <dgm:prSet phldrT="[Text]" custT="1"/>
      <dgm:spPr/>
      <dgm:t>
        <a:bodyPr/>
        <a:lstStyle/>
        <a:p>
          <a:r>
            <a:rPr lang="en-US" sz="700" dirty="0" smtClean="0"/>
            <a:t>Aaron Hall</a:t>
          </a:r>
        </a:p>
        <a:p>
          <a:r>
            <a:rPr lang="en-US" sz="700" dirty="0" smtClean="0"/>
            <a:t>Communications/PR</a:t>
          </a:r>
        </a:p>
      </dgm:t>
    </dgm:pt>
    <dgm:pt modelId="{FA0DD635-E0F6-48C8-9DB8-4B4E8B1B6315}" type="parTrans" cxnId="{AD18AEA5-08F8-4847-AD79-5109E378E814}">
      <dgm:prSet/>
      <dgm:spPr/>
      <dgm:t>
        <a:bodyPr/>
        <a:lstStyle/>
        <a:p>
          <a:endParaRPr lang="en-US" sz="2400"/>
        </a:p>
      </dgm:t>
    </dgm:pt>
    <dgm:pt modelId="{3EDDC185-0DEB-494A-A59F-C1B3A2D6A717}" type="sibTrans" cxnId="{AD18AEA5-08F8-4847-AD79-5109E378E814}">
      <dgm:prSet/>
      <dgm:spPr/>
      <dgm:t>
        <a:bodyPr/>
        <a:lstStyle/>
        <a:p>
          <a:endParaRPr lang="en-US" sz="2400"/>
        </a:p>
      </dgm:t>
    </dgm:pt>
    <dgm:pt modelId="{BD97B5B7-F831-4A1F-BF77-BB70206F3DAE}">
      <dgm:prSet phldrT="[Text]" custT="1"/>
      <dgm:spPr/>
      <dgm:t>
        <a:bodyPr/>
        <a:lstStyle/>
        <a:p>
          <a:r>
            <a:rPr lang="en-US" sz="700" dirty="0" smtClean="0"/>
            <a:t>TBD </a:t>
          </a:r>
        </a:p>
        <a:p>
          <a:r>
            <a:rPr lang="en-US" sz="700" dirty="0" smtClean="0"/>
            <a:t>Friends of Scouting</a:t>
          </a:r>
        </a:p>
      </dgm:t>
    </dgm:pt>
    <dgm:pt modelId="{25C77E5A-4C77-4608-997B-59FFD381716A}" type="parTrans" cxnId="{2CD050D1-353D-4A10-A11E-51DAA7E5A624}">
      <dgm:prSet/>
      <dgm:spPr/>
      <dgm:t>
        <a:bodyPr/>
        <a:lstStyle/>
        <a:p>
          <a:endParaRPr lang="en-US" sz="2400"/>
        </a:p>
      </dgm:t>
    </dgm:pt>
    <dgm:pt modelId="{8885D8CC-BBE2-497F-ACAC-A6C5067BD036}" type="sibTrans" cxnId="{2CD050D1-353D-4A10-A11E-51DAA7E5A624}">
      <dgm:prSet/>
      <dgm:spPr/>
      <dgm:t>
        <a:bodyPr/>
        <a:lstStyle/>
        <a:p>
          <a:endParaRPr lang="en-US" sz="2400"/>
        </a:p>
      </dgm:t>
    </dgm:pt>
    <dgm:pt modelId="{AF6EEDB7-34AB-4413-8B8C-19D39F9A4AFD}">
      <dgm:prSet phldrT="[Text]" custT="1"/>
      <dgm:spPr/>
      <dgm:t>
        <a:bodyPr/>
        <a:lstStyle/>
        <a:p>
          <a:r>
            <a:rPr lang="en-US" sz="700" dirty="0" smtClean="0"/>
            <a:t>Bhavana Bhaumik</a:t>
          </a:r>
        </a:p>
        <a:p>
          <a:r>
            <a:rPr lang="en-US" sz="700" dirty="0" smtClean="0"/>
            <a:t>Scouting for Food</a:t>
          </a:r>
        </a:p>
      </dgm:t>
    </dgm:pt>
    <dgm:pt modelId="{3527B638-9B91-4B89-9ED2-9A7601A33DE5}" type="parTrans" cxnId="{81DEBA4F-8A74-49C5-AE32-116563D4D95C}">
      <dgm:prSet/>
      <dgm:spPr/>
      <dgm:t>
        <a:bodyPr/>
        <a:lstStyle/>
        <a:p>
          <a:endParaRPr lang="en-US" sz="2400"/>
        </a:p>
      </dgm:t>
    </dgm:pt>
    <dgm:pt modelId="{B5C4EDDC-B8D2-4546-AEAD-4460FDF79CCA}" type="sibTrans" cxnId="{81DEBA4F-8A74-49C5-AE32-116563D4D95C}">
      <dgm:prSet/>
      <dgm:spPr/>
      <dgm:t>
        <a:bodyPr/>
        <a:lstStyle/>
        <a:p>
          <a:endParaRPr lang="en-US" sz="2400"/>
        </a:p>
      </dgm:t>
    </dgm:pt>
    <dgm:pt modelId="{20C8B339-25CB-4017-B377-25E8C52EE709}">
      <dgm:prSet phldrT="[Text]" custT="1"/>
      <dgm:spPr/>
      <dgm:t>
        <a:bodyPr/>
        <a:lstStyle/>
        <a:p>
          <a:r>
            <a:rPr lang="en-US" sz="700" dirty="0" smtClean="0"/>
            <a:t>TBD</a:t>
          </a:r>
        </a:p>
        <a:p>
          <a:r>
            <a:rPr lang="en-US" sz="700" dirty="0" smtClean="0"/>
            <a:t>Recruiting</a:t>
          </a:r>
        </a:p>
      </dgm:t>
    </dgm:pt>
    <dgm:pt modelId="{BE56E230-2EBE-4E63-AAEA-6BD057A8C844}" type="parTrans" cxnId="{55C1871A-E985-4FBA-A70C-FC849B98ED42}">
      <dgm:prSet/>
      <dgm:spPr/>
      <dgm:t>
        <a:bodyPr/>
        <a:lstStyle/>
        <a:p>
          <a:endParaRPr lang="en-US" sz="2400"/>
        </a:p>
      </dgm:t>
    </dgm:pt>
    <dgm:pt modelId="{3FB5E017-0214-4F52-A3DB-8F13E8371A19}" type="sibTrans" cxnId="{55C1871A-E985-4FBA-A70C-FC849B98ED42}">
      <dgm:prSet/>
      <dgm:spPr/>
      <dgm:t>
        <a:bodyPr/>
        <a:lstStyle/>
        <a:p>
          <a:endParaRPr lang="en-US" sz="2400"/>
        </a:p>
      </dgm:t>
    </dgm:pt>
    <dgm:pt modelId="{E4964D06-4CD1-4851-8DAD-D940F6F14BD4}">
      <dgm:prSet phldrT="[Text]" custT="1"/>
      <dgm:spPr/>
      <dgm:t>
        <a:bodyPr/>
        <a:lstStyle/>
        <a:p>
          <a:r>
            <a:rPr lang="en-US" sz="700" dirty="0" smtClean="0"/>
            <a:t>Aaron Hall</a:t>
          </a:r>
        </a:p>
        <a:p>
          <a:r>
            <a:rPr lang="en-US" sz="700" dirty="0" smtClean="0"/>
            <a:t>Adult Recognition</a:t>
          </a:r>
        </a:p>
      </dgm:t>
    </dgm:pt>
    <dgm:pt modelId="{00D44185-2D27-4D31-9D64-CED9D7F97FBC}" type="parTrans" cxnId="{5329BEE0-AD91-4656-9DA6-2727C43ED380}">
      <dgm:prSet/>
      <dgm:spPr/>
      <dgm:t>
        <a:bodyPr/>
        <a:lstStyle/>
        <a:p>
          <a:endParaRPr lang="en-US" sz="2400"/>
        </a:p>
      </dgm:t>
    </dgm:pt>
    <dgm:pt modelId="{BC0C4984-2BB4-4725-B397-B6978DDC7234}" type="sibTrans" cxnId="{5329BEE0-AD91-4656-9DA6-2727C43ED380}">
      <dgm:prSet/>
      <dgm:spPr/>
      <dgm:t>
        <a:bodyPr/>
        <a:lstStyle/>
        <a:p>
          <a:endParaRPr lang="en-US" sz="2400"/>
        </a:p>
      </dgm:t>
    </dgm:pt>
    <dgm:pt modelId="{9E114FBE-327D-4AD4-BF63-32219EF1EEDC}">
      <dgm:prSet phldrT="[Text]" custT="1"/>
      <dgm:spPr/>
      <dgm:t>
        <a:bodyPr/>
        <a:lstStyle/>
        <a:p>
          <a:r>
            <a:rPr lang="en-US" sz="700" dirty="0" smtClean="0"/>
            <a:t>Sarvani Mallemudi</a:t>
          </a:r>
        </a:p>
        <a:p>
          <a:r>
            <a:rPr lang="en-US" sz="700" dirty="0" smtClean="0"/>
            <a:t>Equip. Coord.</a:t>
          </a:r>
        </a:p>
      </dgm:t>
    </dgm:pt>
    <dgm:pt modelId="{D6EB521F-13D1-4DC9-AD41-944EA5C0AE67}" type="parTrans" cxnId="{421904D4-B477-48F0-8EB4-9A0EE599A2FD}">
      <dgm:prSet/>
      <dgm:spPr/>
      <dgm:t>
        <a:bodyPr/>
        <a:lstStyle/>
        <a:p>
          <a:endParaRPr lang="en-US" sz="2400"/>
        </a:p>
      </dgm:t>
    </dgm:pt>
    <dgm:pt modelId="{109F2790-2955-4D98-A8D1-8E46BBBBB48A}" type="sibTrans" cxnId="{421904D4-B477-48F0-8EB4-9A0EE599A2FD}">
      <dgm:prSet/>
      <dgm:spPr/>
      <dgm:t>
        <a:bodyPr/>
        <a:lstStyle/>
        <a:p>
          <a:endParaRPr lang="en-US" sz="2400"/>
        </a:p>
      </dgm:t>
    </dgm:pt>
    <dgm:pt modelId="{9E0D6DDE-DA67-4A89-B274-F2D10895DEC4}" type="pres">
      <dgm:prSet presAssocID="{EAE19FD9-38E7-429B-A0C0-17DD704638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14AA8F8-7A7B-4B8A-93F3-5CD5E3831777}" type="pres">
      <dgm:prSet presAssocID="{56A897C1-9480-47FC-B246-7A4E7560AFE6}" presName="hierRoot1" presStyleCnt="0">
        <dgm:presLayoutVars>
          <dgm:hierBranch val="init"/>
        </dgm:presLayoutVars>
      </dgm:prSet>
      <dgm:spPr/>
    </dgm:pt>
    <dgm:pt modelId="{C51873DA-4141-45CC-B1D6-22851074DCD8}" type="pres">
      <dgm:prSet presAssocID="{56A897C1-9480-47FC-B246-7A4E7560AFE6}" presName="rootComposite1" presStyleCnt="0"/>
      <dgm:spPr/>
    </dgm:pt>
    <dgm:pt modelId="{25A7A1F5-2FC1-4F55-9313-74C80257EEDA}" type="pres">
      <dgm:prSet presAssocID="{56A897C1-9480-47FC-B246-7A4E7560AFE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C7F6D4-0424-4AF4-B3A5-F0719228B871}" type="pres">
      <dgm:prSet presAssocID="{56A897C1-9480-47FC-B246-7A4E7560AFE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A42DBC5-6883-4BA5-ABA8-76E201B52DBC}" type="pres">
      <dgm:prSet presAssocID="{56A897C1-9480-47FC-B246-7A4E7560AFE6}" presName="hierChild2" presStyleCnt="0"/>
      <dgm:spPr/>
    </dgm:pt>
    <dgm:pt modelId="{969263B4-2231-4B45-B2B3-96124E3BE233}" type="pres">
      <dgm:prSet presAssocID="{A25BEC00-E575-4F74-8C4A-D48C322388F5}" presName="Name37" presStyleLbl="parChTrans1D2" presStyleIdx="0" presStyleCnt="5"/>
      <dgm:spPr/>
      <dgm:t>
        <a:bodyPr/>
        <a:lstStyle/>
        <a:p>
          <a:endParaRPr lang="en-US"/>
        </a:p>
      </dgm:t>
    </dgm:pt>
    <dgm:pt modelId="{062761DD-0BD5-457A-A7E1-78FF57457DC6}" type="pres">
      <dgm:prSet presAssocID="{859721A5-2A72-44FD-A0F1-4AD8BF05479F}" presName="hierRoot2" presStyleCnt="0">
        <dgm:presLayoutVars>
          <dgm:hierBranch val="init"/>
        </dgm:presLayoutVars>
      </dgm:prSet>
      <dgm:spPr/>
    </dgm:pt>
    <dgm:pt modelId="{5155F87E-49A9-4A76-ACE9-D27258A39830}" type="pres">
      <dgm:prSet presAssocID="{859721A5-2A72-44FD-A0F1-4AD8BF05479F}" presName="rootComposite" presStyleCnt="0"/>
      <dgm:spPr/>
    </dgm:pt>
    <dgm:pt modelId="{0E3828DB-2619-4E67-AC61-56686976ACDF}" type="pres">
      <dgm:prSet presAssocID="{859721A5-2A72-44FD-A0F1-4AD8BF05479F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5697F4-3796-4639-92FE-57F31D544A77}" type="pres">
      <dgm:prSet presAssocID="{859721A5-2A72-44FD-A0F1-4AD8BF05479F}" presName="rootConnector" presStyleLbl="node2" presStyleIdx="0" presStyleCnt="5"/>
      <dgm:spPr/>
      <dgm:t>
        <a:bodyPr/>
        <a:lstStyle/>
        <a:p>
          <a:endParaRPr lang="en-US"/>
        </a:p>
      </dgm:t>
    </dgm:pt>
    <dgm:pt modelId="{64927FAB-328B-4A67-8D3C-59A937CB9E6D}" type="pres">
      <dgm:prSet presAssocID="{859721A5-2A72-44FD-A0F1-4AD8BF05479F}" presName="hierChild4" presStyleCnt="0"/>
      <dgm:spPr/>
    </dgm:pt>
    <dgm:pt modelId="{43180F3F-5B83-499A-963C-4A7E6A79D3F7}" type="pres">
      <dgm:prSet presAssocID="{D32A6343-0593-46F7-B595-5E91BEE3326C}" presName="Name37" presStyleLbl="parChTrans1D3" presStyleIdx="0" presStyleCnt="12"/>
      <dgm:spPr/>
      <dgm:t>
        <a:bodyPr/>
        <a:lstStyle/>
        <a:p>
          <a:endParaRPr lang="en-US"/>
        </a:p>
      </dgm:t>
    </dgm:pt>
    <dgm:pt modelId="{CCBD2DCD-0202-4719-B5DE-BCAD73BDFB54}" type="pres">
      <dgm:prSet presAssocID="{CFA998D1-ABE3-4BDD-8A62-FE273D82F8A5}" presName="hierRoot2" presStyleCnt="0">
        <dgm:presLayoutVars>
          <dgm:hierBranch val="init"/>
        </dgm:presLayoutVars>
      </dgm:prSet>
      <dgm:spPr/>
    </dgm:pt>
    <dgm:pt modelId="{811958DA-5C24-438C-A735-C32F1BC543AB}" type="pres">
      <dgm:prSet presAssocID="{CFA998D1-ABE3-4BDD-8A62-FE273D82F8A5}" presName="rootComposite" presStyleCnt="0"/>
      <dgm:spPr/>
    </dgm:pt>
    <dgm:pt modelId="{0DFFD841-8D39-4CDB-8947-0B35B94E2916}" type="pres">
      <dgm:prSet presAssocID="{CFA998D1-ABE3-4BDD-8A62-FE273D82F8A5}" presName="rootText" presStyleLbl="node3" presStyleIdx="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84510E-E286-4CB0-9EA0-F9224FCC861B}" type="pres">
      <dgm:prSet presAssocID="{CFA998D1-ABE3-4BDD-8A62-FE273D82F8A5}" presName="rootConnector" presStyleLbl="node3" presStyleIdx="0" presStyleCnt="12"/>
      <dgm:spPr/>
      <dgm:t>
        <a:bodyPr/>
        <a:lstStyle/>
        <a:p>
          <a:endParaRPr lang="en-US"/>
        </a:p>
      </dgm:t>
    </dgm:pt>
    <dgm:pt modelId="{00A9D11C-4623-43C6-ADBE-BC581A60AF93}" type="pres">
      <dgm:prSet presAssocID="{CFA998D1-ABE3-4BDD-8A62-FE273D82F8A5}" presName="hierChild4" presStyleCnt="0"/>
      <dgm:spPr/>
    </dgm:pt>
    <dgm:pt modelId="{51A0822B-B62E-4886-8417-CD91AF536AF1}" type="pres">
      <dgm:prSet presAssocID="{CFA998D1-ABE3-4BDD-8A62-FE273D82F8A5}" presName="hierChild5" presStyleCnt="0"/>
      <dgm:spPr/>
    </dgm:pt>
    <dgm:pt modelId="{660F1385-4FB4-48DF-94C2-4DAD5CA00CBE}" type="pres">
      <dgm:prSet presAssocID="{FA0DD635-E0F6-48C8-9DB8-4B4E8B1B6315}" presName="Name37" presStyleLbl="parChTrans1D3" presStyleIdx="1" presStyleCnt="12"/>
      <dgm:spPr/>
      <dgm:t>
        <a:bodyPr/>
        <a:lstStyle/>
        <a:p>
          <a:endParaRPr lang="en-US"/>
        </a:p>
      </dgm:t>
    </dgm:pt>
    <dgm:pt modelId="{1545FE84-4BC6-40BB-AFB3-0AB4200263F2}" type="pres">
      <dgm:prSet presAssocID="{7F930BD2-8332-4AC9-A08D-C705FFC1504A}" presName="hierRoot2" presStyleCnt="0">
        <dgm:presLayoutVars>
          <dgm:hierBranch val="init"/>
        </dgm:presLayoutVars>
      </dgm:prSet>
      <dgm:spPr/>
    </dgm:pt>
    <dgm:pt modelId="{A2A36227-F47B-478B-BAE8-86DA2E9B2322}" type="pres">
      <dgm:prSet presAssocID="{7F930BD2-8332-4AC9-A08D-C705FFC1504A}" presName="rootComposite" presStyleCnt="0"/>
      <dgm:spPr/>
    </dgm:pt>
    <dgm:pt modelId="{8BBA762D-8499-49F1-AB19-B0C34CCCF00D}" type="pres">
      <dgm:prSet presAssocID="{7F930BD2-8332-4AC9-A08D-C705FFC1504A}" presName="rootText" presStyleLbl="node3" presStyleIdx="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F986DD-A307-45E8-ABD2-64EE9B2FA7C2}" type="pres">
      <dgm:prSet presAssocID="{7F930BD2-8332-4AC9-A08D-C705FFC1504A}" presName="rootConnector" presStyleLbl="node3" presStyleIdx="1" presStyleCnt="12"/>
      <dgm:spPr/>
      <dgm:t>
        <a:bodyPr/>
        <a:lstStyle/>
        <a:p>
          <a:endParaRPr lang="en-US"/>
        </a:p>
      </dgm:t>
    </dgm:pt>
    <dgm:pt modelId="{176BBECD-35CF-4601-900F-4CCE9E2564FE}" type="pres">
      <dgm:prSet presAssocID="{7F930BD2-8332-4AC9-A08D-C705FFC1504A}" presName="hierChild4" presStyleCnt="0"/>
      <dgm:spPr/>
    </dgm:pt>
    <dgm:pt modelId="{DD9FDD4C-27C8-4FE4-B643-B2E2AAA5DDC9}" type="pres">
      <dgm:prSet presAssocID="{7F930BD2-8332-4AC9-A08D-C705FFC1504A}" presName="hierChild5" presStyleCnt="0"/>
      <dgm:spPr/>
    </dgm:pt>
    <dgm:pt modelId="{179482BA-B48C-403C-8735-F9C3FE9CD0EF}" type="pres">
      <dgm:prSet presAssocID="{25C77E5A-4C77-4608-997B-59FFD381716A}" presName="Name37" presStyleLbl="parChTrans1D3" presStyleIdx="2" presStyleCnt="12"/>
      <dgm:spPr/>
      <dgm:t>
        <a:bodyPr/>
        <a:lstStyle/>
        <a:p>
          <a:endParaRPr lang="en-US"/>
        </a:p>
      </dgm:t>
    </dgm:pt>
    <dgm:pt modelId="{0E336229-E782-4CD5-8A68-81203E89745D}" type="pres">
      <dgm:prSet presAssocID="{BD97B5B7-F831-4A1F-BF77-BB70206F3DAE}" presName="hierRoot2" presStyleCnt="0">
        <dgm:presLayoutVars>
          <dgm:hierBranch val="init"/>
        </dgm:presLayoutVars>
      </dgm:prSet>
      <dgm:spPr/>
    </dgm:pt>
    <dgm:pt modelId="{D3AD67DC-29CF-41D4-8361-96BFE9CA239F}" type="pres">
      <dgm:prSet presAssocID="{BD97B5B7-F831-4A1F-BF77-BB70206F3DAE}" presName="rootComposite" presStyleCnt="0"/>
      <dgm:spPr/>
    </dgm:pt>
    <dgm:pt modelId="{39DFB4A1-4C52-49D9-B752-2315591B7ED8}" type="pres">
      <dgm:prSet presAssocID="{BD97B5B7-F831-4A1F-BF77-BB70206F3DAE}" presName="rootText" presStyleLbl="node3" presStyleIdx="2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E72212-A724-424F-8639-CB5CF3954501}" type="pres">
      <dgm:prSet presAssocID="{BD97B5B7-F831-4A1F-BF77-BB70206F3DAE}" presName="rootConnector" presStyleLbl="node3" presStyleIdx="2" presStyleCnt="12"/>
      <dgm:spPr/>
      <dgm:t>
        <a:bodyPr/>
        <a:lstStyle/>
        <a:p>
          <a:endParaRPr lang="en-US"/>
        </a:p>
      </dgm:t>
    </dgm:pt>
    <dgm:pt modelId="{3E18571F-9032-4092-B86A-C63C359D55DA}" type="pres">
      <dgm:prSet presAssocID="{BD97B5B7-F831-4A1F-BF77-BB70206F3DAE}" presName="hierChild4" presStyleCnt="0"/>
      <dgm:spPr/>
    </dgm:pt>
    <dgm:pt modelId="{3E9A1556-C7A1-43F1-A5D7-6B1B0B8E9D16}" type="pres">
      <dgm:prSet presAssocID="{BD97B5B7-F831-4A1F-BF77-BB70206F3DAE}" presName="hierChild5" presStyleCnt="0"/>
      <dgm:spPr/>
    </dgm:pt>
    <dgm:pt modelId="{DA0F3AAA-765C-4F14-97E7-E377495E7EAB}" type="pres">
      <dgm:prSet presAssocID="{801CFD59-F706-4B5F-AB55-487D28BDAD09}" presName="Name37" presStyleLbl="parChTrans1D3" presStyleIdx="3" presStyleCnt="12"/>
      <dgm:spPr/>
      <dgm:t>
        <a:bodyPr/>
        <a:lstStyle/>
        <a:p>
          <a:endParaRPr lang="en-US"/>
        </a:p>
      </dgm:t>
    </dgm:pt>
    <dgm:pt modelId="{8D4EFA9F-7A40-4C6B-97BD-7A3C8E21789F}" type="pres">
      <dgm:prSet presAssocID="{14224336-7EC8-454A-9792-5E8F1A01DA46}" presName="hierRoot2" presStyleCnt="0">
        <dgm:presLayoutVars>
          <dgm:hierBranch val="init"/>
        </dgm:presLayoutVars>
      </dgm:prSet>
      <dgm:spPr/>
    </dgm:pt>
    <dgm:pt modelId="{2320A7D1-6D18-4D07-ACF6-9E0F0B082857}" type="pres">
      <dgm:prSet presAssocID="{14224336-7EC8-454A-9792-5E8F1A01DA46}" presName="rootComposite" presStyleCnt="0"/>
      <dgm:spPr/>
    </dgm:pt>
    <dgm:pt modelId="{FBD831E6-E679-4D5D-BADA-91DE3E7135F3}" type="pres">
      <dgm:prSet presAssocID="{14224336-7EC8-454A-9792-5E8F1A01DA46}" presName="rootText" presStyleLbl="node3" presStyleIdx="3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DEB5BD-6441-4431-A533-969B0BEF8E81}" type="pres">
      <dgm:prSet presAssocID="{14224336-7EC8-454A-9792-5E8F1A01DA46}" presName="rootConnector" presStyleLbl="node3" presStyleIdx="3" presStyleCnt="12"/>
      <dgm:spPr/>
      <dgm:t>
        <a:bodyPr/>
        <a:lstStyle/>
        <a:p>
          <a:endParaRPr lang="en-US"/>
        </a:p>
      </dgm:t>
    </dgm:pt>
    <dgm:pt modelId="{759CC5F7-ABAE-464C-8C7F-59DC29BC5ED3}" type="pres">
      <dgm:prSet presAssocID="{14224336-7EC8-454A-9792-5E8F1A01DA46}" presName="hierChild4" presStyleCnt="0"/>
      <dgm:spPr/>
    </dgm:pt>
    <dgm:pt modelId="{B4D1335B-4A50-4B6E-94DC-6C688E649733}" type="pres">
      <dgm:prSet presAssocID="{14224336-7EC8-454A-9792-5E8F1A01DA46}" presName="hierChild5" presStyleCnt="0"/>
      <dgm:spPr/>
    </dgm:pt>
    <dgm:pt modelId="{A7F48212-3552-4B64-BE8E-3A5B5008F432}" type="pres">
      <dgm:prSet presAssocID="{C1954F39-A4E6-48C6-ABAE-D7FCAA409119}" presName="Name37" presStyleLbl="parChTrans1D3" presStyleIdx="4" presStyleCnt="12"/>
      <dgm:spPr/>
      <dgm:t>
        <a:bodyPr/>
        <a:lstStyle/>
        <a:p>
          <a:endParaRPr lang="en-US"/>
        </a:p>
      </dgm:t>
    </dgm:pt>
    <dgm:pt modelId="{7F17CED3-E241-4B13-A3EF-D7A57D49245B}" type="pres">
      <dgm:prSet presAssocID="{D6C69038-A593-4797-B926-0E78D926BD2F}" presName="hierRoot2" presStyleCnt="0">
        <dgm:presLayoutVars>
          <dgm:hierBranch val="init"/>
        </dgm:presLayoutVars>
      </dgm:prSet>
      <dgm:spPr/>
    </dgm:pt>
    <dgm:pt modelId="{2A51529D-80EF-4C99-8913-2C1914ECF435}" type="pres">
      <dgm:prSet presAssocID="{D6C69038-A593-4797-B926-0E78D926BD2F}" presName="rootComposite" presStyleCnt="0"/>
      <dgm:spPr/>
    </dgm:pt>
    <dgm:pt modelId="{98E27136-163B-42AC-856F-93559FC58F54}" type="pres">
      <dgm:prSet presAssocID="{D6C69038-A593-4797-B926-0E78D926BD2F}" presName="rootText" presStyleLbl="node3" presStyleIdx="4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B93AA1-9B57-4C8C-AEAD-1832A28A4AB0}" type="pres">
      <dgm:prSet presAssocID="{D6C69038-A593-4797-B926-0E78D926BD2F}" presName="rootConnector" presStyleLbl="node3" presStyleIdx="4" presStyleCnt="12"/>
      <dgm:spPr/>
      <dgm:t>
        <a:bodyPr/>
        <a:lstStyle/>
        <a:p>
          <a:endParaRPr lang="en-US"/>
        </a:p>
      </dgm:t>
    </dgm:pt>
    <dgm:pt modelId="{E34B1950-360B-445E-BCBD-6B433A0DDB52}" type="pres">
      <dgm:prSet presAssocID="{D6C69038-A593-4797-B926-0E78D926BD2F}" presName="hierChild4" presStyleCnt="0"/>
      <dgm:spPr/>
    </dgm:pt>
    <dgm:pt modelId="{27D39101-4E14-4AF9-948E-B7F4469CEE9B}" type="pres">
      <dgm:prSet presAssocID="{D6C69038-A593-4797-B926-0E78D926BD2F}" presName="hierChild5" presStyleCnt="0"/>
      <dgm:spPr/>
    </dgm:pt>
    <dgm:pt modelId="{935DF95F-2EAD-4E86-B51F-282B20D43EED}" type="pres">
      <dgm:prSet presAssocID="{4886339D-9E00-4775-AA7E-63263D4D40C6}" presName="Name37" presStyleLbl="parChTrans1D3" presStyleIdx="5" presStyleCnt="12"/>
      <dgm:spPr/>
      <dgm:t>
        <a:bodyPr/>
        <a:lstStyle/>
        <a:p>
          <a:endParaRPr lang="en-US"/>
        </a:p>
      </dgm:t>
    </dgm:pt>
    <dgm:pt modelId="{0EE002FA-BB1C-466C-9D95-606606CDBE6B}" type="pres">
      <dgm:prSet presAssocID="{4437C8F4-DA45-4C45-A398-167F695D2EDE}" presName="hierRoot2" presStyleCnt="0">
        <dgm:presLayoutVars>
          <dgm:hierBranch val="init"/>
        </dgm:presLayoutVars>
      </dgm:prSet>
      <dgm:spPr/>
    </dgm:pt>
    <dgm:pt modelId="{00516412-765F-48E1-9AEE-FE743A8A34C4}" type="pres">
      <dgm:prSet presAssocID="{4437C8F4-DA45-4C45-A398-167F695D2EDE}" presName="rootComposite" presStyleCnt="0"/>
      <dgm:spPr/>
    </dgm:pt>
    <dgm:pt modelId="{0220A670-0A6E-4280-9FD8-C8BD9A6BE42D}" type="pres">
      <dgm:prSet presAssocID="{4437C8F4-DA45-4C45-A398-167F695D2EDE}" presName="rootText" presStyleLbl="node3" presStyleIdx="5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6AAEC4-A2DA-4C5D-BF6E-18E325CD2688}" type="pres">
      <dgm:prSet presAssocID="{4437C8F4-DA45-4C45-A398-167F695D2EDE}" presName="rootConnector" presStyleLbl="node3" presStyleIdx="5" presStyleCnt="12"/>
      <dgm:spPr/>
      <dgm:t>
        <a:bodyPr/>
        <a:lstStyle/>
        <a:p>
          <a:endParaRPr lang="en-US"/>
        </a:p>
      </dgm:t>
    </dgm:pt>
    <dgm:pt modelId="{48D5AD36-CAAD-4794-AD63-A374B51956A3}" type="pres">
      <dgm:prSet presAssocID="{4437C8F4-DA45-4C45-A398-167F695D2EDE}" presName="hierChild4" presStyleCnt="0"/>
      <dgm:spPr/>
    </dgm:pt>
    <dgm:pt modelId="{4756DE36-B97B-4C86-8902-08CD039D0B69}" type="pres">
      <dgm:prSet presAssocID="{4437C8F4-DA45-4C45-A398-167F695D2EDE}" presName="hierChild5" presStyleCnt="0"/>
      <dgm:spPr/>
    </dgm:pt>
    <dgm:pt modelId="{786FE1C8-7FB4-4585-8C99-185FEBEDD0B8}" type="pres">
      <dgm:prSet presAssocID="{00D44185-2D27-4D31-9D64-CED9D7F97FBC}" presName="Name37" presStyleLbl="parChTrans1D3" presStyleIdx="6" presStyleCnt="12"/>
      <dgm:spPr/>
      <dgm:t>
        <a:bodyPr/>
        <a:lstStyle/>
        <a:p>
          <a:endParaRPr lang="en-US"/>
        </a:p>
      </dgm:t>
    </dgm:pt>
    <dgm:pt modelId="{D82A8732-62B3-4281-83CE-39C5EAE59BD5}" type="pres">
      <dgm:prSet presAssocID="{E4964D06-4CD1-4851-8DAD-D940F6F14BD4}" presName="hierRoot2" presStyleCnt="0">
        <dgm:presLayoutVars>
          <dgm:hierBranch val="init"/>
        </dgm:presLayoutVars>
      </dgm:prSet>
      <dgm:spPr/>
    </dgm:pt>
    <dgm:pt modelId="{D3905355-BA7A-4B9E-A675-F15D43BCB39F}" type="pres">
      <dgm:prSet presAssocID="{E4964D06-4CD1-4851-8DAD-D940F6F14BD4}" presName="rootComposite" presStyleCnt="0"/>
      <dgm:spPr/>
    </dgm:pt>
    <dgm:pt modelId="{E5570894-E3AC-4DD0-AB3F-17A730B18457}" type="pres">
      <dgm:prSet presAssocID="{E4964D06-4CD1-4851-8DAD-D940F6F14BD4}" presName="rootText" presStyleLbl="node3" presStyleIdx="6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3FD7D3-5EB2-4CA9-A338-395593C03316}" type="pres">
      <dgm:prSet presAssocID="{E4964D06-4CD1-4851-8DAD-D940F6F14BD4}" presName="rootConnector" presStyleLbl="node3" presStyleIdx="6" presStyleCnt="12"/>
      <dgm:spPr/>
      <dgm:t>
        <a:bodyPr/>
        <a:lstStyle/>
        <a:p>
          <a:endParaRPr lang="en-US"/>
        </a:p>
      </dgm:t>
    </dgm:pt>
    <dgm:pt modelId="{85487776-1A07-4CDD-AFBD-19088FC94F1B}" type="pres">
      <dgm:prSet presAssocID="{E4964D06-4CD1-4851-8DAD-D940F6F14BD4}" presName="hierChild4" presStyleCnt="0"/>
      <dgm:spPr/>
    </dgm:pt>
    <dgm:pt modelId="{96A7171D-B373-42DC-BEBA-1EB5CE65B836}" type="pres">
      <dgm:prSet presAssocID="{E4964D06-4CD1-4851-8DAD-D940F6F14BD4}" presName="hierChild5" presStyleCnt="0"/>
      <dgm:spPr/>
    </dgm:pt>
    <dgm:pt modelId="{082F30C7-EDEB-44E9-A804-57564237C318}" type="pres">
      <dgm:prSet presAssocID="{859721A5-2A72-44FD-A0F1-4AD8BF05479F}" presName="hierChild5" presStyleCnt="0"/>
      <dgm:spPr/>
    </dgm:pt>
    <dgm:pt modelId="{B2AF303D-9478-41A7-9481-5786DC02307C}" type="pres">
      <dgm:prSet presAssocID="{2040C991-506F-4B0E-A452-69E7AF03BFE3}" presName="Name37" presStyleLbl="parChTrans1D2" presStyleIdx="1" presStyleCnt="5"/>
      <dgm:spPr/>
      <dgm:t>
        <a:bodyPr/>
        <a:lstStyle/>
        <a:p>
          <a:endParaRPr lang="en-US"/>
        </a:p>
      </dgm:t>
    </dgm:pt>
    <dgm:pt modelId="{FDDA034F-EBCF-4786-AC84-AA5A2D57076F}" type="pres">
      <dgm:prSet presAssocID="{368A1430-6AA8-4078-94C6-B25D54060F79}" presName="hierRoot2" presStyleCnt="0">
        <dgm:presLayoutVars>
          <dgm:hierBranch val="init"/>
        </dgm:presLayoutVars>
      </dgm:prSet>
      <dgm:spPr/>
    </dgm:pt>
    <dgm:pt modelId="{0999C449-7856-4B4B-90CF-498F8B9EA10C}" type="pres">
      <dgm:prSet presAssocID="{368A1430-6AA8-4078-94C6-B25D54060F79}" presName="rootComposite" presStyleCnt="0"/>
      <dgm:spPr/>
    </dgm:pt>
    <dgm:pt modelId="{392FB13B-7062-491D-9E85-4FD29854AF2D}" type="pres">
      <dgm:prSet presAssocID="{368A1430-6AA8-4078-94C6-B25D54060F79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1C9D09-EEB2-43C2-B550-728A5EE2FB97}" type="pres">
      <dgm:prSet presAssocID="{368A1430-6AA8-4078-94C6-B25D54060F79}" presName="rootConnector" presStyleLbl="node2" presStyleIdx="1" presStyleCnt="5"/>
      <dgm:spPr/>
      <dgm:t>
        <a:bodyPr/>
        <a:lstStyle/>
        <a:p>
          <a:endParaRPr lang="en-US"/>
        </a:p>
      </dgm:t>
    </dgm:pt>
    <dgm:pt modelId="{DA70D903-C2D5-420B-8EDC-2DE40B400002}" type="pres">
      <dgm:prSet presAssocID="{368A1430-6AA8-4078-94C6-B25D54060F79}" presName="hierChild4" presStyleCnt="0"/>
      <dgm:spPr/>
    </dgm:pt>
    <dgm:pt modelId="{64F9F89A-9C8E-47EC-8D9C-44CCCF2C2058}" type="pres">
      <dgm:prSet presAssocID="{3527B638-9B91-4B89-9ED2-9A7601A33DE5}" presName="Name37" presStyleLbl="parChTrans1D3" presStyleIdx="7" presStyleCnt="12"/>
      <dgm:spPr/>
      <dgm:t>
        <a:bodyPr/>
        <a:lstStyle/>
        <a:p>
          <a:endParaRPr lang="en-US"/>
        </a:p>
      </dgm:t>
    </dgm:pt>
    <dgm:pt modelId="{BC1B64F9-56FB-4F2B-B545-1F91ED08D89F}" type="pres">
      <dgm:prSet presAssocID="{AF6EEDB7-34AB-4413-8B8C-19D39F9A4AFD}" presName="hierRoot2" presStyleCnt="0">
        <dgm:presLayoutVars>
          <dgm:hierBranch val="init"/>
        </dgm:presLayoutVars>
      </dgm:prSet>
      <dgm:spPr/>
    </dgm:pt>
    <dgm:pt modelId="{F3BC9CF4-7F6F-4CFD-BAFA-3A50FDACF179}" type="pres">
      <dgm:prSet presAssocID="{AF6EEDB7-34AB-4413-8B8C-19D39F9A4AFD}" presName="rootComposite" presStyleCnt="0"/>
      <dgm:spPr/>
    </dgm:pt>
    <dgm:pt modelId="{E988580E-0907-469D-A807-F14FD6F14FA1}" type="pres">
      <dgm:prSet presAssocID="{AF6EEDB7-34AB-4413-8B8C-19D39F9A4AFD}" presName="rootText" presStyleLbl="node3" presStyleIdx="7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754BA1-000D-40D3-8055-FB9EF6CDDC0D}" type="pres">
      <dgm:prSet presAssocID="{AF6EEDB7-34AB-4413-8B8C-19D39F9A4AFD}" presName="rootConnector" presStyleLbl="node3" presStyleIdx="7" presStyleCnt="12"/>
      <dgm:spPr/>
      <dgm:t>
        <a:bodyPr/>
        <a:lstStyle/>
        <a:p>
          <a:endParaRPr lang="en-US"/>
        </a:p>
      </dgm:t>
    </dgm:pt>
    <dgm:pt modelId="{680AD680-174D-471C-A494-7C24D1DA1F56}" type="pres">
      <dgm:prSet presAssocID="{AF6EEDB7-34AB-4413-8B8C-19D39F9A4AFD}" presName="hierChild4" presStyleCnt="0"/>
      <dgm:spPr/>
    </dgm:pt>
    <dgm:pt modelId="{A64E3E38-45D2-4DBD-8B27-7989907F538C}" type="pres">
      <dgm:prSet presAssocID="{AF6EEDB7-34AB-4413-8B8C-19D39F9A4AFD}" presName="hierChild5" presStyleCnt="0"/>
      <dgm:spPr/>
    </dgm:pt>
    <dgm:pt modelId="{FFDAD1BA-47DD-4913-BF8D-1F11B32521A8}" type="pres">
      <dgm:prSet presAssocID="{BE56E230-2EBE-4E63-AAEA-6BD057A8C844}" presName="Name37" presStyleLbl="parChTrans1D3" presStyleIdx="8" presStyleCnt="12"/>
      <dgm:spPr/>
      <dgm:t>
        <a:bodyPr/>
        <a:lstStyle/>
        <a:p>
          <a:endParaRPr lang="en-US"/>
        </a:p>
      </dgm:t>
    </dgm:pt>
    <dgm:pt modelId="{A6E8D7F8-E002-4EEB-A9D3-0AF95E2BB626}" type="pres">
      <dgm:prSet presAssocID="{20C8B339-25CB-4017-B377-25E8C52EE709}" presName="hierRoot2" presStyleCnt="0">
        <dgm:presLayoutVars>
          <dgm:hierBranch val="init"/>
        </dgm:presLayoutVars>
      </dgm:prSet>
      <dgm:spPr/>
    </dgm:pt>
    <dgm:pt modelId="{210C0987-37DB-4243-A25E-303A2D10A0B5}" type="pres">
      <dgm:prSet presAssocID="{20C8B339-25CB-4017-B377-25E8C52EE709}" presName="rootComposite" presStyleCnt="0"/>
      <dgm:spPr/>
    </dgm:pt>
    <dgm:pt modelId="{04065CDB-06E6-4318-967E-182AC5656E07}" type="pres">
      <dgm:prSet presAssocID="{20C8B339-25CB-4017-B377-25E8C52EE709}" presName="rootText" presStyleLbl="node3" presStyleIdx="8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87678B-3F04-4AD0-BD11-70FA104526E7}" type="pres">
      <dgm:prSet presAssocID="{20C8B339-25CB-4017-B377-25E8C52EE709}" presName="rootConnector" presStyleLbl="node3" presStyleIdx="8" presStyleCnt="12"/>
      <dgm:spPr/>
      <dgm:t>
        <a:bodyPr/>
        <a:lstStyle/>
        <a:p>
          <a:endParaRPr lang="en-US"/>
        </a:p>
      </dgm:t>
    </dgm:pt>
    <dgm:pt modelId="{0DEE946D-1052-42BC-8881-2B7CF8C0AC09}" type="pres">
      <dgm:prSet presAssocID="{20C8B339-25CB-4017-B377-25E8C52EE709}" presName="hierChild4" presStyleCnt="0"/>
      <dgm:spPr/>
    </dgm:pt>
    <dgm:pt modelId="{7A0584F2-1054-48D9-95BB-923DAEF3B56A}" type="pres">
      <dgm:prSet presAssocID="{20C8B339-25CB-4017-B377-25E8C52EE709}" presName="hierChild5" presStyleCnt="0"/>
      <dgm:spPr/>
    </dgm:pt>
    <dgm:pt modelId="{4D8264D9-D863-48BC-8F4E-A1DCF6389C04}" type="pres">
      <dgm:prSet presAssocID="{7AEC3BA5-1CFF-4FBA-86D5-7FDA531B9A72}" presName="Name37" presStyleLbl="parChTrans1D3" presStyleIdx="9" presStyleCnt="12"/>
      <dgm:spPr/>
      <dgm:t>
        <a:bodyPr/>
        <a:lstStyle/>
        <a:p>
          <a:endParaRPr lang="en-US"/>
        </a:p>
      </dgm:t>
    </dgm:pt>
    <dgm:pt modelId="{03D2F1F2-B0FF-4D93-93BD-1E01AC94AE34}" type="pres">
      <dgm:prSet presAssocID="{63F00401-4047-489F-A0DB-EC9688D8AD73}" presName="hierRoot2" presStyleCnt="0">
        <dgm:presLayoutVars>
          <dgm:hierBranch val="init"/>
        </dgm:presLayoutVars>
      </dgm:prSet>
      <dgm:spPr/>
    </dgm:pt>
    <dgm:pt modelId="{F41201CE-5885-4B5F-91E0-BD318F41339B}" type="pres">
      <dgm:prSet presAssocID="{63F00401-4047-489F-A0DB-EC9688D8AD73}" presName="rootComposite" presStyleCnt="0"/>
      <dgm:spPr/>
    </dgm:pt>
    <dgm:pt modelId="{07647B5E-0B89-4135-9D5A-F86CAD4EA68D}" type="pres">
      <dgm:prSet presAssocID="{63F00401-4047-489F-A0DB-EC9688D8AD73}" presName="rootText" presStyleLbl="node3" presStyleIdx="9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5BFE64-238C-450B-8925-D94C4B0B69B4}" type="pres">
      <dgm:prSet presAssocID="{63F00401-4047-489F-A0DB-EC9688D8AD73}" presName="rootConnector" presStyleLbl="node3" presStyleIdx="9" presStyleCnt="12"/>
      <dgm:spPr/>
      <dgm:t>
        <a:bodyPr/>
        <a:lstStyle/>
        <a:p>
          <a:endParaRPr lang="en-US"/>
        </a:p>
      </dgm:t>
    </dgm:pt>
    <dgm:pt modelId="{F3BE129F-4C5D-46E3-8BD5-5BCC1D10E0DF}" type="pres">
      <dgm:prSet presAssocID="{63F00401-4047-489F-A0DB-EC9688D8AD73}" presName="hierChild4" presStyleCnt="0"/>
      <dgm:spPr/>
    </dgm:pt>
    <dgm:pt modelId="{C4923208-5BCC-4F3D-B4A6-1032F190D51E}" type="pres">
      <dgm:prSet presAssocID="{63F00401-4047-489F-A0DB-EC9688D8AD73}" presName="hierChild5" presStyleCnt="0"/>
      <dgm:spPr/>
    </dgm:pt>
    <dgm:pt modelId="{47BDA34C-7DFA-4A18-90E3-59EDE8B143BC}" type="pres">
      <dgm:prSet presAssocID="{14F581FE-7CCF-44E1-A491-F0FFCE9BA815}" presName="Name37" presStyleLbl="parChTrans1D3" presStyleIdx="10" presStyleCnt="12"/>
      <dgm:spPr/>
      <dgm:t>
        <a:bodyPr/>
        <a:lstStyle/>
        <a:p>
          <a:endParaRPr lang="en-US"/>
        </a:p>
      </dgm:t>
    </dgm:pt>
    <dgm:pt modelId="{9662AB36-1E3F-4D1D-8BF5-1E4F2460D880}" type="pres">
      <dgm:prSet presAssocID="{1E330CDB-9691-4E66-9E79-17ABCA9D3EF0}" presName="hierRoot2" presStyleCnt="0">
        <dgm:presLayoutVars>
          <dgm:hierBranch val="init"/>
        </dgm:presLayoutVars>
      </dgm:prSet>
      <dgm:spPr/>
    </dgm:pt>
    <dgm:pt modelId="{F82E074D-66AB-45AD-B993-A715D9ADA33F}" type="pres">
      <dgm:prSet presAssocID="{1E330CDB-9691-4E66-9E79-17ABCA9D3EF0}" presName="rootComposite" presStyleCnt="0"/>
      <dgm:spPr/>
    </dgm:pt>
    <dgm:pt modelId="{15D5E1AE-179E-441D-980C-74BA5D74D08F}" type="pres">
      <dgm:prSet presAssocID="{1E330CDB-9691-4E66-9E79-17ABCA9D3EF0}" presName="rootText" presStyleLbl="node3" presStyleIdx="1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1A9B69-988B-4220-A419-954693744DE8}" type="pres">
      <dgm:prSet presAssocID="{1E330CDB-9691-4E66-9E79-17ABCA9D3EF0}" presName="rootConnector" presStyleLbl="node3" presStyleIdx="10" presStyleCnt="12"/>
      <dgm:spPr/>
      <dgm:t>
        <a:bodyPr/>
        <a:lstStyle/>
        <a:p>
          <a:endParaRPr lang="en-US"/>
        </a:p>
      </dgm:t>
    </dgm:pt>
    <dgm:pt modelId="{F935AA0C-8207-4104-9B8A-F26053EEAA8E}" type="pres">
      <dgm:prSet presAssocID="{1E330CDB-9691-4E66-9E79-17ABCA9D3EF0}" presName="hierChild4" presStyleCnt="0"/>
      <dgm:spPr/>
    </dgm:pt>
    <dgm:pt modelId="{A3B88486-95C6-479D-A4DC-C94F98B9C764}" type="pres">
      <dgm:prSet presAssocID="{1E330CDB-9691-4E66-9E79-17ABCA9D3EF0}" presName="hierChild5" presStyleCnt="0"/>
      <dgm:spPr/>
    </dgm:pt>
    <dgm:pt modelId="{E33A56CD-1483-4242-B885-9E1FC88EAE9F}" type="pres">
      <dgm:prSet presAssocID="{242E07F9-E4E6-4ED9-AD2D-FBBDB72F6B60}" presName="Name37" presStyleLbl="parChTrans1D3" presStyleIdx="11" presStyleCnt="12"/>
      <dgm:spPr/>
      <dgm:t>
        <a:bodyPr/>
        <a:lstStyle/>
        <a:p>
          <a:endParaRPr lang="en-US"/>
        </a:p>
      </dgm:t>
    </dgm:pt>
    <dgm:pt modelId="{99B8A9C4-0B91-4D24-9985-85ECCCCCD1D3}" type="pres">
      <dgm:prSet presAssocID="{F9B42D45-7DA2-437F-9681-16E96924A255}" presName="hierRoot2" presStyleCnt="0">
        <dgm:presLayoutVars>
          <dgm:hierBranch val="init"/>
        </dgm:presLayoutVars>
      </dgm:prSet>
      <dgm:spPr/>
    </dgm:pt>
    <dgm:pt modelId="{A0C89F95-D83A-4568-8AB8-B95697525CDC}" type="pres">
      <dgm:prSet presAssocID="{F9B42D45-7DA2-437F-9681-16E96924A255}" presName="rootComposite" presStyleCnt="0"/>
      <dgm:spPr/>
    </dgm:pt>
    <dgm:pt modelId="{A629E003-9E3B-4B4C-934C-6E52BCEC2F8B}" type="pres">
      <dgm:prSet presAssocID="{F9B42D45-7DA2-437F-9681-16E96924A255}" presName="rootText" presStyleLbl="node3" presStyleIdx="1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AD722C-6931-4A3F-9F7E-F7E9E1535442}" type="pres">
      <dgm:prSet presAssocID="{F9B42D45-7DA2-437F-9681-16E96924A255}" presName="rootConnector" presStyleLbl="node3" presStyleIdx="11" presStyleCnt="12"/>
      <dgm:spPr/>
      <dgm:t>
        <a:bodyPr/>
        <a:lstStyle/>
        <a:p>
          <a:endParaRPr lang="en-US"/>
        </a:p>
      </dgm:t>
    </dgm:pt>
    <dgm:pt modelId="{BEC706FA-DBBD-49E2-B86E-A5F8EAC73DF2}" type="pres">
      <dgm:prSet presAssocID="{F9B42D45-7DA2-437F-9681-16E96924A255}" presName="hierChild4" presStyleCnt="0"/>
      <dgm:spPr/>
    </dgm:pt>
    <dgm:pt modelId="{EA48B200-28AC-4EBF-B392-98FAD822519D}" type="pres">
      <dgm:prSet presAssocID="{F9B42D45-7DA2-437F-9681-16E96924A255}" presName="hierChild5" presStyleCnt="0"/>
      <dgm:spPr/>
    </dgm:pt>
    <dgm:pt modelId="{7916D9FE-1BEC-4DBA-94FC-F00D204D581F}" type="pres">
      <dgm:prSet presAssocID="{368A1430-6AA8-4078-94C6-B25D54060F79}" presName="hierChild5" presStyleCnt="0"/>
      <dgm:spPr/>
    </dgm:pt>
    <dgm:pt modelId="{D4040549-14B8-4ACD-AF14-F0DC5D01BFF2}" type="pres">
      <dgm:prSet presAssocID="{D1E1A73C-5977-44B0-9768-CF567109B743}" presName="Name37" presStyleLbl="parChTrans1D2" presStyleIdx="2" presStyleCnt="5"/>
      <dgm:spPr/>
      <dgm:t>
        <a:bodyPr/>
        <a:lstStyle/>
        <a:p>
          <a:endParaRPr lang="en-US"/>
        </a:p>
      </dgm:t>
    </dgm:pt>
    <dgm:pt modelId="{430CB73B-14C0-4FA0-A934-76E8471F29CD}" type="pres">
      <dgm:prSet presAssocID="{5A74F4B1-7119-4574-968D-134DDD13B294}" presName="hierRoot2" presStyleCnt="0">
        <dgm:presLayoutVars>
          <dgm:hierBranch val="init"/>
        </dgm:presLayoutVars>
      </dgm:prSet>
      <dgm:spPr/>
    </dgm:pt>
    <dgm:pt modelId="{159D2E3D-C0CA-47CD-839D-579FF963C709}" type="pres">
      <dgm:prSet presAssocID="{5A74F4B1-7119-4574-968D-134DDD13B294}" presName="rootComposite" presStyleCnt="0"/>
      <dgm:spPr/>
    </dgm:pt>
    <dgm:pt modelId="{743AFD38-08D6-4160-8868-19779BCB3451}" type="pres">
      <dgm:prSet presAssocID="{5A74F4B1-7119-4574-968D-134DDD13B294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8A77B0-3BB1-4C47-892B-806200E10CC3}" type="pres">
      <dgm:prSet presAssocID="{5A74F4B1-7119-4574-968D-134DDD13B294}" presName="rootConnector" presStyleLbl="node2" presStyleIdx="2" presStyleCnt="5"/>
      <dgm:spPr/>
      <dgm:t>
        <a:bodyPr/>
        <a:lstStyle/>
        <a:p>
          <a:endParaRPr lang="en-US"/>
        </a:p>
      </dgm:t>
    </dgm:pt>
    <dgm:pt modelId="{46917B92-77B9-4CD3-93E4-7FE266B98586}" type="pres">
      <dgm:prSet presAssocID="{5A74F4B1-7119-4574-968D-134DDD13B294}" presName="hierChild4" presStyleCnt="0"/>
      <dgm:spPr/>
    </dgm:pt>
    <dgm:pt modelId="{6B32C999-0F4D-4541-8021-3BB6566B858A}" type="pres">
      <dgm:prSet presAssocID="{5A74F4B1-7119-4574-968D-134DDD13B294}" presName="hierChild5" presStyleCnt="0"/>
      <dgm:spPr/>
    </dgm:pt>
    <dgm:pt modelId="{3C0A8F7B-CB21-47A6-8D9C-FCB256CFBD54}" type="pres">
      <dgm:prSet presAssocID="{D6EB521F-13D1-4DC9-AD41-944EA5C0AE67}" presName="Name37" presStyleLbl="parChTrans1D2" presStyleIdx="3" presStyleCnt="5"/>
      <dgm:spPr/>
      <dgm:t>
        <a:bodyPr/>
        <a:lstStyle/>
        <a:p>
          <a:endParaRPr lang="en-US"/>
        </a:p>
      </dgm:t>
    </dgm:pt>
    <dgm:pt modelId="{4FFA55E8-0D95-412C-B321-E2EC26380E97}" type="pres">
      <dgm:prSet presAssocID="{9E114FBE-327D-4AD4-BF63-32219EF1EEDC}" presName="hierRoot2" presStyleCnt="0">
        <dgm:presLayoutVars>
          <dgm:hierBranch val="init"/>
        </dgm:presLayoutVars>
      </dgm:prSet>
      <dgm:spPr/>
    </dgm:pt>
    <dgm:pt modelId="{298AC2CA-95CC-4DA2-A715-2333E25AE817}" type="pres">
      <dgm:prSet presAssocID="{9E114FBE-327D-4AD4-BF63-32219EF1EEDC}" presName="rootComposite" presStyleCnt="0"/>
      <dgm:spPr/>
    </dgm:pt>
    <dgm:pt modelId="{33D67A00-5B70-4220-ABBE-F69B2A60B382}" type="pres">
      <dgm:prSet presAssocID="{9E114FBE-327D-4AD4-BF63-32219EF1EEDC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A0C406-D661-42B2-BCD6-29E7E3334CC5}" type="pres">
      <dgm:prSet presAssocID="{9E114FBE-327D-4AD4-BF63-32219EF1EEDC}" presName="rootConnector" presStyleLbl="node2" presStyleIdx="3" presStyleCnt="5"/>
      <dgm:spPr/>
      <dgm:t>
        <a:bodyPr/>
        <a:lstStyle/>
        <a:p>
          <a:endParaRPr lang="en-US"/>
        </a:p>
      </dgm:t>
    </dgm:pt>
    <dgm:pt modelId="{21C4012B-D0FF-4DF1-A06E-BCFB94BDE0BE}" type="pres">
      <dgm:prSet presAssocID="{9E114FBE-327D-4AD4-BF63-32219EF1EEDC}" presName="hierChild4" presStyleCnt="0"/>
      <dgm:spPr/>
    </dgm:pt>
    <dgm:pt modelId="{19DE2492-B6B3-4B36-AD10-885EBD3B4A91}" type="pres">
      <dgm:prSet presAssocID="{9E114FBE-327D-4AD4-BF63-32219EF1EEDC}" presName="hierChild5" presStyleCnt="0"/>
      <dgm:spPr/>
    </dgm:pt>
    <dgm:pt modelId="{3F5D178F-35C3-4D13-920E-B53A4E3B55DA}" type="pres">
      <dgm:prSet presAssocID="{D649DB75-A0FD-45A5-B2D9-829F180EA0F9}" presName="Name37" presStyleLbl="parChTrans1D2" presStyleIdx="4" presStyleCnt="5"/>
      <dgm:spPr/>
      <dgm:t>
        <a:bodyPr/>
        <a:lstStyle/>
        <a:p>
          <a:endParaRPr lang="en-US"/>
        </a:p>
      </dgm:t>
    </dgm:pt>
    <dgm:pt modelId="{740E19A5-0B43-4BEE-B8B1-3D2B40AFD20D}" type="pres">
      <dgm:prSet presAssocID="{D6337EDE-DB4E-4E89-A90E-A37A7587C1BF}" presName="hierRoot2" presStyleCnt="0">
        <dgm:presLayoutVars>
          <dgm:hierBranch val="init"/>
        </dgm:presLayoutVars>
      </dgm:prSet>
      <dgm:spPr/>
    </dgm:pt>
    <dgm:pt modelId="{207091E0-1CC6-410A-9B5F-080A9B744123}" type="pres">
      <dgm:prSet presAssocID="{D6337EDE-DB4E-4E89-A90E-A37A7587C1BF}" presName="rootComposite" presStyleCnt="0"/>
      <dgm:spPr/>
    </dgm:pt>
    <dgm:pt modelId="{6FF28A68-8468-4E21-819C-FD651FF8E37B}" type="pres">
      <dgm:prSet presAssocID="{D6337EDE-DB4E-4E89-A90E-A37A7587C1BF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CA7A30-DBEA-4A37-9C6B-2B49D750ED4B}" type="pres">
      <dgm:prSet presAssocID="{D6337EDE-DB4E-4E89-A90E-A37A7587C1BF}" presName="rootConnector" presStyleLbl="node2" presStyleIdx="4" presStyleCnt="5"/>
      <dgm:spPr/>
      <dgm:t>
        <a:bodyPr/>
        <a:lstStyle/>
        <a:p>
          <a:endParaRPr lang="en-US"/>
        </a:p>
      </dgm:t>
    </dgm:pt>
    <dgm:pt modelId="{D1410EA8-2494-4A9B-86CA-879DFF50AB80}" type="pres">
      <dgm:prSet presAssocID="{D6337EDE-DB4E-4E89-A90E-A37A7587C1BF}" presName="hierChild4" presStyleCnt="0"/>
      <dgm:spPr/>
    </dgm:pt>
    <dgm:pt modelId="{1B89D4B9-F568-4CC5-A534-EC0ED62AA8C6}" type="pres">
      <dgm:prSet presAssocID="{D6337EDE-DB4E-4E89-A90E-A37A7587C1BF}" presName="hierChild5" presStyleCnt="0"/>
      <dgm:spPr/>
    </dgm:pt>
    <dgm:pt modelId="{F2D3D241-FABE-4E66-A3E3-656C72945B0F}" type="pres">
      <dgm:prSet presAssocID="{56A897C1-9480-47FC-B246-7A4E7560AFE6}" presName="hierChild3" presStyleCnt="0"/>
      <dgm:spPr/>
    </dgm:pt>
  </dgm:ptLst>
  <dgm:cxnLst>
    <dgm:cxn modelId="{C97DA039-6F95-4200-B377-4A94BCA0ACEC}" type="presOf" srcId="{D6337EDE-DB4E-4E89-A90E-A37A7587C1BF}" destId="{9ACA7A30-DBEA-4A37-9C6B-2B49D750ED4B}" srcOrd="1" destOrd="0" presId="urn:microsoft.com/office/officeart/2005/8/layout/orgChart1"/>
    <dgm:cxn modelId="{15FEF288-5362-41A6-AEAD-96D611E63F85}" type="presOf" srcId="{63F00401-4047-489F-A0DB-EC9688D8AD73}" destId="{07647B5E-0B89-4135-9D5A-F86CAD4EA68D}" srcOrd="0" destOrd="0" presId="urn:microsoft.com/office/officeart/2005/8/layout/orgChart1"/>
    <dgm:cxn modelId="{DA5895DB-5893-4065-BA46-E65193ABC95A}" type="presOf" srcId="{63F00401-4047-489F-A0DB-EC9688D8AD73}" destId="{B85BFE64-238C-450B-8925-D94C4B0B69B4}" srcOrd="1" destOrd="0" presId="urn:microsoft.com/office/officeart/2005/8/layout/orgChart1"/>
    <dgm:cxn modelId="{16C69140-CA40-4346-97C1-AC60E79BD44F}" type="presOf" srcId="{E4964D06-4CD1-4851-8DAD-D940F6F14BD4}" destId="{E5570894-E3AC-4DD0-AB3F-17A730B18457}" srcOrd="0" destOrd="0" presId="urn:microsoft.com/office/officeart/2005/8/layout/orgChart1"/>
    <dgm:cxn modelId="{DED9E585-1B9B-4284-A87F-C47ED5476BDD}" type="presOf" srcId="{CFA998D1-ABE3-4BDD-8A62-FE273D82F8A5}" destId="{0DFFD841-8D39-4CDB-8947-0B35B94E2916}" srcOrd="0" destOrd="0" presId="urn:microsoft.com/office/officeart/2005/8/layout/orgChart1"/>
    <dgm:cxn modelId="{EF329E0C-153D-45B5-AF16-9CC8D3F2B69C}" srcId="{368A1430-6AA8-4078-94C6-B25D54060F79}" destId="{63F00401-4047-489F-A0DB-EC9688D8AD73}" srcOrd="2" destOrd="0" parTransId="{7AEC3BA5-1CFF-4FBA-86D5-7FDA531B9A72}" sibTransId="{8CF0FF6F-261B-4C2C-A039-617AEDBC7F8B}"/>
    <dgm:cxn modelId="{14FD3BAC-FD1A-47AF-A001-EE22E87903F0}" type="presOf" srcId="{C1954F39-A4E6-48C6-ABAE-D7FCAA409119}" destId="{A7F48212-3552-4B64-BE8E-3A5B5008F432}" srcOrd="0" destOrd="0" presId="urn:microsoft.com/office/officeart/2005/8/layout/orgChart1"/>
    <dgm:cxn modelId="{AD18AEA5-08F8-4847-AD79-5109E378E814}" srcId="{859721A5-2A72-44FD-A0F1-4AD8BF05479F}" destId="{7F930BD2-8332-4AC9-A08D-C705FFC1504A}" srcOrd="1" destOrd="0" parTransId="{FA0DD635-E0F6-48C8-9DB8-4B4E8B1B6315}" sibTransId="{3EDDC185-0DEB-494A-A59F-C1B3A2D6A717}"/>
    <dgm:cxn modelId="{73EDACA6-6FBD-40B4-A19B-EB6CB4C4A42C}" type="presOf" srcId="{20C8B339-25CB-4017-B377-25E8C52EE709}" destId="{04065CDB-06E6-4318-967E-182AC5656E07}" srcOrd="0" destOrd="0" presId="urn:microsoft.com/office/officeart/2005/8/layout/orgChart1"/>
    <dgm:cxn modelId="{4F26EAC2-AAD6-41DC-8792-1F95CE54D704}" srcId="{859721A5-2A72-44FD-A0F1-4AD8BF05479F}" destId="{D6C69038-A593-4797-B926-0E78D926BD2F}" srcOrd="4" destOrd="0" parTransId="{C1954F39-A4E6-48C6-ABAE-D7FCAA409119}" sibTransId="{E02CB38D-FDFF-4AFA-89C6-DF8C8243A074}"/>
    <dgm:cxn modelId="{763DD4C7-846E-41FE-92DC-92DBE071AB55}" type="presOf" srcId="{7AEC3BA5-1CFF-4FBA-86D5-7FDA531B9A72}" destId="{4D8264D9-D863-48BC-8F4E-A1DCF6389C04}" srcOrd="0" destOrd="0" presId="urn:microsoft.com/office/officeart/2005/8/layout/orgChart1"/>
    <dgm:cxn modelId="{9CFC5A60-3AAD-407C-B1B0-4CF4F77A55A1}" type="presOf" srcId="{BD97B5B7-F831-4A1F-BF77-BB70206F3DAE}" destId="{39DFB4A1-4C52-49D9-B752-2315591B7ED8}" srcOrd="0" destOrd="0" presId="urn:microsoft.com/office/officeart/2005/8/layout/orgChart1"/>
    <dgm:cxn modelId="{CB76E0B5-DDF4-4EE8-8CA1-EB016237545C}" type="presOf" srcId="{D649DB75-A0FD-45A5-B2D9-829F180EA0F9}" destId="{3F5D178F-35C3-4D13-920E-B53A4E3B55DA}" srcOrd="0" destOrd="0" presId="urn:microsoft.com/office/officeart/2005/8/layout/orgChart1"/>
    <dgm:cxn modelId="{2505E8AB-B098-4083-B385-A2301DC18896}" type="presOf" srcId="{4437C8F4-DA45-4C45-A398-167F695D2EDE}" destId="{0220A670-0A6E-4280-9FD8-C8BD9A6BE42D}" srcOrd="0" destOrd="0" presId="urn:microsoft.com/office/officeart/2005/8/layout/orgChart1"/>
    <dgm:cxn modelId="{1A075640-9A5C-44EB-AC6F-15DA0E423C98}" type="presOf" srcId="{F9B42D45-7DA2-437F-9681-16E96924A255}" destId="{5BAD722C-6931-4A3F-9F7E-F7E9E1535442}" srcOrd="1" destOrd="0" presId="urn:microsoft.com/office/officeart/2005/8/layout/orgChart1"/>
    <dgm:cxn modelId="{C1684217-5F06-4AD8-A99F-F941B746069E}" type="presOf" srcId="{9E114FBE-327D-4AD4-BF63-32219EF1EEDC}" destId="{33D67A00-5B70-4220-ABBE-F69B2A60B382}" srcOrd="0" destOrd="0" presId="urn:microsoft.com/office/officeart/2005/8/layout/orgChart1"/>
    <dgm:cxn modelId="{5BB0FD58-646B-41B1-AAF4-A2337CAA6CD6}" type="presOf" srcId="{56A897C1-9480-47FC-B246-7A4E7560AFE6}" destId="{BDC7F6D4-0424-4AF4-B3A5-F0719228B871}" srcOrd="1" destOrd="0" presId="urn:microsoft.com/office/officeart/2005/8/layout/orgChart1"/>
    <dgm:cxn modelId="{00485344-4DDD-4BBB-85A4-7CF75016A1BE}" type="presOf" srcId="{14224336-7EC8-454A-9792-5E8F1A01DA46}" destId="{FBD831E6-E679-4D5D-BADA-91DE3E7135F3}" srcOrd="0" destOrd="0" presId="urn:microsoft.com/office/officeart/2005/8/layout/orgChart1"/>
    <dgm:cxn modelId="{96C2D71C-48FC-4362-8423-26A71F4E7E80}" srcId="{859721A5-2A72-44FD-A0F1-4AD8BF05479F}" destId="{CFA998D1-ABE3-4BDD-8A62-FE273D82F8A5}" srcOrd="0" destOrd="0" parTransId="{D32A6343-0593-46F7-B595-5E91BEE3326C}" sibTransId="{027B0239-19A4-4A16-B905-D786D4B666AF}"/>
    <dgm:cxn modelId="{AD7A8714-1011-494A-8746-E986EC70DD15}" type="presOf" srcId="{D6C69038-A593-4797-B926-0E78D926BD2F}" destId="{08B93AA1-9B57-4C8C-AEAD-1832A28A4AB0}" srcOrd="1" destOrd="0" presId="urn:microsoft.com/office/officeart/2005/8/layout/orgChart1"/>
    <dgm:cxn modelId="{F18910F2-72CC-448A-A4CF-E1BFC2EFD959}" type="presOf" srcId="{7F930BD2-8332-4AC9-A08D-C705FFC1504A}" destId="{D4F986DD-A307-45E8-ABD2-64EE9B2FA7C2}" srcOrd="1" destOrd="0" presId="urn:microsoft.com/office/officeart/2005/8/layout/orgChart1"/>
    <dgm:cxn modelId="{2CD050D1-353D-4A10-A11E-51DAA7E5A624}" srcId="{859721A5-2A72-44FD-A0F1-4AD8BF05479F}" destId="{BD97B5B7-F831-4A1F-BF77-BB70206F3DAE}" srcOrd="2" destOrd="0" parTransId="{25C77E5A-4C77-4608-997B-59FFD381716A}" sibTransId="{8885D8CC-BBE2-497F-ACAC-A6C5067BD036}"/>
    <dgm:cxn modelId="{29639E24-437C-4CF0-BD94-310344D762B6}" type="presOf" srcId="{3527B638-9B91-4B89-9ED2-9A7601A33DE5}" destId="{64F9F89A-9C8E-47EC-8D9C-44CCCF2C2058}" srcOrd="0" destOrd="0" presId="urn:microsoft.com/office/officeart/2005/8/layout/orgChart1"/>
    <dgm:cxn modelId="{CE4BE062-C125-466A-8D76-9103062A3A30}" type="presOf" srcId="{E4964D06-4CD1-4851-8DAD-D940F6F14BD4}" destId="{413FD7D3-5EB2-4CA9-A338-395593C03316}" srcOrd="1" destOrd="0" presId="urn:microsoft.com/office/officeart/2005/8/layout/orgChart1"/>
    <dgm:cxn modelId="{BF85AFA8-6C5D-4B35-AD82-98137DDD5628}" type="presOf" srcId="{F9B42D45-7DA2-437F-9681-16E96924A255}" destId="{A629E003-9E3B-4B4C-934C-6E52BCEC2F8B}" srcOrd="0" destOrd="0" presId="urn:microsoft.com/office/officeart/2005/8/layout/orgChart1"/>
    <dgm:cxn modelId="{0F3422E5-CD5F-4A23-A811-9AE16D233A20}" srcId="{859721A5-2A72-44FD-A0F1-4AD8BF05479F}" destId="{4437C8F4-DA45-4C45-A398-167F695D2EDE}" srcOrd="5" destOrd="0" parTransId="{4886339D-9E00-4775-AA7E-63263D4D40C6}" sibTransId="{5C93588B-00FC-4843-BF2B-4907623C58C8}"/>
    <dgm:cxn modelId="{490859CD-B959-4D0D-B878-76B1F96B3EA4}" type="presOf" srcId="{D6337EDE-DB4E-4E89-A90E-A37A7587C1BF}" destId="{6FF28A68-8468-4E21-819C-FD651FF8E37B}" srcOrd="0" destOrd="0" presId="urn:microsoft.com/office/officeart/2005/8/layout/orgChart1"/>
    <dgm:cxn modelId="{77EB3BB6-CEC1-4A21-AB5A-25CD178C885E}" type="presOf" srcId="{368A1430-6AA8-4078-94C6-B25D54060F79}" destId="{392FB13B-7062-491D-9E85-4FD29854AF2D}" srcOrd="0" destOrd="0" presId="urn:microsoft.com/office/officeart/2005/8/layout/orgChart1"/>
    <dgm:cxn modelId="{E831AA6D-CA16-4DA6-A1FB-3BC8784FFF48}" type="presOf" srcId="{D1E1A73C-5977-44B0-9768-CF567109B743}" destId="{D4040549-14B8-4ACD-AF14-F0DC5D01BFF2}" srcOrd="0" destOrd="0" presId="urn:microsoft.com/office/officeart/2005/8/layout/orgChart1"/>
    <dgm:cxn modelId="{796AF6B9-2E0B-4B45-9A78-C528DEB1D7D4}" type="presOf" srcId="{D32A6343-0593-46F7-B595-5E91BEE3326C}" destId="{43180F3F-5B83-499A-963C-4A7E6A79D3F7}" srcOrd="0" destOrd="0" presId="urn:microsoft.com/office/officeart/2005/8/layout/orgChart1"/>
    <dgm:cxn modelId="{02DE2482-EEFB-46A7-AF84-69C83F3F5717}" type="presOf" srcId="{2040C991-506F-4B0E-A452-69E7AF03BFE3}" destId="{B2AF303D-9478-41A7-9481-5786DC02307C}" srcOrd="0" destOrd="0" presId="urn:microsoft.com/office/officeart/2005/8/layout/orgChart1"/>
    <dgm:cxn modelId="{96E22018-F2D7-4B68-A3B0-A1D791207374}" type="presOf" srcId="{AF6EEDB7-34AB-4413-8B8C-19D39F9A4AFD}" destId="{E988580E-0907-469D-A807-F14FD6F14FA1}" srcOrd="0" destOrd="0" presId="urn:microsoft.com/office/officeart/2005/8/layout/orgChart1"/>
    <dgm:cxn modelId="{86A106B9-2A97-45C7-BD16-3D73A84C6BBD}" type="presOf" srcId="{BD97B5B7-F831-4A1F-BF77-BB70206F3DAE}" destId="{6EE72212-A724-424F-8639-CB5CF3954501}" srcOrd="1" destOrd="0" presId="urn:microsoft.com/office/officeart/2005/8/layout/orgChart1"/>
    <dgm:cxn modelId="{CC9534DF-2C33-4DDA-B0E6-30255C7CD3BB}" srcId="{859721A5-2A72-44FD-A0F1-4AD8BF05479F}" destId="{14224336-7EC8-454A-9792-5E8F1A01DA46}" srcOrd="3" destOrd="0" parTransId="{801CFD59-F706-4B5F-AB55-487D28BDAD09}" sibTransId="{FFA32DFF-CCA7-4BB6-94E8-FB13B6E3FD4F}"/>
    <dgm:cxn modelId="{798EB767-2A0A-4033-8527-1CCA981AC0F7}" srcId="{368A1430-6AA8-4078-94C6-B25D54060F79}" destId="{F9B42D45-7DA2-437F-9681-16E96924A255}" srcOrd="4" destOrd="0" parTransId="{242E07F9-E4E6-4ED9-AD2D-FBBDB72F6B60}" sibTransId="{FEFE0AAB-2964-4B36-829E-D7123CA12456}"/>
    <dgm:cxn modelId="{226E52D2-4B47-4293-AD10-4258DAD6EB26}" type="presOf" srcId="{D6C69038-A593-4797-B926-0E78D926BD2F}" destId="{98E27136-163B-42AC-856F-93559FC58F54}" srcOrd="0" destOrd="0" presId="urn:microsoft.com/office/officeart/2005/8/layout/orgChart1"/>
    <dgm:cxn modelId="{2D951CB5-864B-4688-A87E-92AAFA6A9493}" type="presOf" srcId="{9E114FBE-327D-4AD4-BF63-32219EF1EEDC}" destId="{1BA0C406-D661-42B2-BCD6-29E7E3334CC5}" srcOrd="1" destOrd="0" presId="urn:microsoft.com/office/officeart/2005/8/layout/orgChart1"/>
    <dgm:cxn modelId="{A18DD4D8-3B49-47DA-974F-715AA5373E64}" type="presOf" srcId="{BE56E230-2EBE-4E63-AAEA-6BD057A8C844}" destId="{FFDAD1BA-47DD-4913-BF8D-1F11B32521A8}" srcOrd="0" destOrd="0" presId="urn:microsoft.com/office/officeart/2005/8/layout/orgChart1"/>
    <dgm:cxn modelId="{4B57CA40-C23B-4C17-B889-D8E4CE03FD3E}" type="presOf" srcId="{4437C8F4-DA45-4C45-A398-167F695D2EDE}" destId="{BA6AAEC4-A2DA-4C5D-BF6E-18E325CD2688}" srcOrd="1" destOrd="0" presId="urn:microsoft.com/office/officeart/2005/8/layout/orgChart1"/>
    <dgm:cxn modelId="{927BF8C1-DEED-4077-981E-4F5A977EF6F6}" srcId="{EAE19FD9-38E7-429B-A0C0-17DD704638D6}" destId="{56A897C1-9480-47FC-B246-7A4E7560AFE6}" srcOrd="0" destOrd="0" parTransId="{DC1F9EC3-BE3B-4672-AB69-785395BA408D}" sibTransId="{FBB44A69-FBA2-4CF3-821A-7CD1A4314AA1}"/>
    <dgm:cxn modelId="{2C03777D-E2BF-4D49-92AB-6DA001A0309C}" type="presOf" srcId="{7F930BD2-8332-4AC9-A08D-C705FFC1504A}" destId="{8BBA762D-8499-49F1-AB19-B0C34CCCF00D}" srcOrd="0" destOrd="0" presId="urn:microsoft.com/office/officeart/2005/8/layout/orgChart1"/>
    <dgm:cxn modelId="{2527AF79-DF3F-4FC5-9AE7-D98B4A0812B4}" type="presOf" srcId="{14224336-7EC8-454A-9792-5E8F1A01DA46}" destId="{5FDEB5BD-6441-4431-A533-969B0BEF8E81}" srcOrd="1" destOrd="0" presId="urn:microsoft.com/office/officeart/2005/8/layout/orgChart1"/>
    <dgm:cxn modelId="{E2715F2C-0659-4AEA-811D-9B51B49F4F8E}" type="presOf" srcId="{242E07F9-E4E6-4ED9-AD2D-FBBDB72F6B60}" destId="{E33A56CD-1483-4242-B885-9E1FC88EAE9F}" srcOrd="0" destOrd="0" presId="urn:microsoft.com/office/officeart/2005/8/layout/orgChart1"/>
    <dgm:cxn modelId="{55C1871A-E985-4FBA-A70C-FC849B98ED42}" srcId="{368A1430-6AA8-4078-94C6-B25D54060F79}" destId="{20C8B339-25CB-4017-B377-25E8C52EE709}" srcOrd="1" destOrd="0" parTransId="{BE56E230-2EBE-4E63-AAEA-6BD057A8C844}" sibTransId="{3FB5E017-0214-4F52-A3DB-8F13E8371A19}"/>
    <dgm:cxn modelId="{29DFBB90-D6DC-4A65-A34A-A1E4F2F48BF9}" type="presOf" srcId="{5A74F4B1-7119-4574-968D-134DDD13B294}" destId="{743AFD38-08D6-4160-8868-19779BCB3451}" srcOrd="0" destOrd="0" presId="urn:microsoft.com/office/officeart/2005/8/layout/orgChart1"/>
    <dgm:cxn modelId="{058E75EB-6170-4FCD-A9FD-67A59F5F1381}" type="presOf" srcId="{00D44185-2D27-4D31-9D64-CED9D7F97FBC}" destId="{786FE1C8-7FB4-4585-8C99-185FEBEDD0B8}" srcOrd="0" destOrd="0" presId="urn:microsoft.com/office/officeart/2005/8/layout/orgChart1"/>
    <dgm:cxn modelId="{F15C9B8B-DE93-46FF-80B7-169C7B3D23AE}" type="presOf" srcId="{14F581FE-7CCF-44E1-A491-F0FFCE9BA815}" destId="{47BDA34C-7DFA-4A18-90E3-59EDE8B143BC}" srcOrd="0" destOrd="0" presId="urn:microsoft.com/office/officeart/2005/8/layout/orgChart1"/>
    <dgm:cxn modelId="{8B711FDC-4D5F-4621-854A-5057DC739737}" srcId="{56A897C1-9480-47FC-B246-7A4E7560AFE6}" destId="{368A1430-6AA8-4078-94C6-B25D54060F79}" srcOrd="1" destOrd="0" parTransId="{2040C991-506F-4B0E-A452-69E7AF03BFE3}" sibTransId="{4AD0E579-219D-4D24-B12F-F3CEB527B39D}"/>
    <dgm:cxn modelId="{48E62B14-791C-48B4-8926-2C3AB62950AB}" type="presOf" srcId="{1E330CDB-9691-4E66-9E79-17ABCA9D3EF0}" destId="{B71A9B69-988B-4220-A419-954693744DE8}" srcOrd="1" destOrd="0" presId="urn:microsoft.com/office/officeart/2005/8/layout/orgChart1"/>
    <dgm:cxn modelId="{4A08DF40-B6DF-427C-8F9D-20CCA10642CF}" type="presOf" srcId="{1E330CDB-9691-4E66-9E79-17ABCA9D3EF0}" destId="{15D5E1AE-179E-441D-980C-74BA5D74D08F}" srcOrd="0" destOrd="0" presId="urn:microsoft.com/office/officeart/2005/8/layout/orgChart1"/>
    <dgm:cxn modelId="{81DEBA4F-8A74-49C5-AE32-116563D4D95C}" srcId="{368A1430-6AA8-4078-94C6-B25D54060F79}" destId="{AF6EEDB7-34AB-4413-8B8C-19D39F9A4AFD}" srcOrd="0" destOrd="0" parTransId="{3527B638-9B91-4B89-9ED2-9A7601A33DE5}" sibTransId="{B5C4EDDC-B8D2-4546-AEAD-4460FDF79CCA}"/>
    <dgm:cxn modelId="{421904D4-B477-48F0-8EB4-9A0EE599A2FD}" srcId="{56A897C1-9480-47FC-B246-7A4E7560AFE6}" destId="{9E114FBE-327D-4AD4-BF63-32219EF1EEDC}" srcOrd="3" destOrd="0" parTransId="{D6EB521F-13D1-4DC9-AD41-944EA5C0AE67}" sibTransId="{109F2790-2955-4D98-A8D1-8E46BBBBB48A}"/>
    <dgm:cxn modelId="{D1124E56-AA87-4F1B-B6C0-45470D8ABE35}" type="presOf" srcId="{801CFD59-F706-4B5F-AB55-487D28BDAD09}" destId="{DA0F3AAA-765C-4F14-97E7-E377495E7EAB}" srcOrd="0" destOrd="0" presId="urn:microsoft.com/office/officeart/2005/8/layout/orgChart1"/>
    <dgm:cxn modelId="{5C93889B-0BBC-4A1B-A8D7-4166FD52F173}" type="presOf" srcId="{25C77E5A-4C77-4608-997B-59FFD381716A}" destId="{179482BA-B48C-403C-8735-F9C3FE9CD0EF}" srcOrd="0" destOrd="0" presId="urn:microsoft.com/office/officeart/2005/8/layout/orgChart1"/>
    <dgm:cxn modelId="{84BDFE0D-47E5-4E03-8D09-9C6B4C3B0FF0}" type="presOf" srcId="{20C8B339-25CB-4017-B377-25E8C52EE709}" destId="{ED87678B-3F04-4AD0-BD11-70FA104526E7}" srcOrd="1" destOrd="0" presId="urn:microsoft.com/office/officeart/2005/8/layout/orgChart1"/>
    <dgm:cxn modelId="{8FC6000A-7E25-411C-BE2D-5CBB9C121F61}" srcId="{56A897C1-9480-47FC-B246-7A4E7560AFE6}" destId="{5A74F4B1-7119-4574-968D-134DDD13B294}" srcOrd="2" destOrd="0" parTransId="{D1E1A73C-5977-44B0-9768-CF567109B743}" sibTransId="{F424CDCB-569A-43CF-8300-68DC11B0FEFC}"/>
    <dgm:cxn modelId="{53FC5330-E832-442F-AE2E-6BAA6A18B07C}" type="presOf" srcId="{AF6EEDB7-34AB-4413-8B8C-19D39F9A4AFD}" destId="{E9754BA1-000D-40D3-8055-FB9EF6CDDC0D}" srcOrd="1" destOrd="0" presId="urn:microsoft.com/office/officeart/2005/8/layout/orgChart1"/>
    <dgm:cxn modelId="{C1D15F94-57C8-43AB-91D9-1A20155A85DF}" type="presOf" srcId="{EAE19FD9-38E7-429B-A0C0-17DD704638D6}" destId="{9E0D6DDE-DA67-4A89-B274-F2D10895DEC4}" srcOrd="0" destOrd="0" presId="urn:microsoft.com/office/officeart/2005/8/layout/orgChart1"/>
    <dgm:cxn modelId="{CA9C9A5C-576F-4A0D-89F3-A5C5B27FD425}" srcId="{56A897C1-9480-47FC-B246-7A4E7560AFE6}" destId="{859721A5-2A72-44FD-A0F1-4AD8BF05479F}" srcOrd="0" destOrd="0" parTransId="{A25BEC00-E575-4F74-8C4A-D48C322388F5}" sibTransId="{169FA31C-B11D-4474-B58E-BF1A7C1EB483}"/>
    <dgm:cxn modelId="{CA924CB1-016A-4353-B14D-2C5E5D0111CE}" type="presOf" srcId="{5A74F4B1-7119-4574-968D-134DDD13B294}" destId="{438A77B0-3BB1-4C47-892B-806200E10CC3}" srcOrd="1" destOrd="0" presId="urn:microsoft.com/office/officeart/2005/8/layout/orgChart1"/>
    <dgm:cxn modelId="{568FFC15-56CF-404E-A5D5-D3DA6E105255}" type="presOf" srcId="{D6EB521F-13D1-4DC9-AD41-944EA5C0AE67}" destId="{3C0A8F7B-CB21-47A6-8D9C-FCB256CFBD54}" srcOrd="0" destOrd="0" presId="urn:microsoft.com/office/officeart/2005/8/layout/orgChart1"/>
    <dgm:cxn modelId="{DE27A975-CFF6-4C8F-8B6D-414AEF0582DB}" srcId="{56A897C1-9480-47FC-B246-7A4E7560AFE6}" destId="{D6337EDE-DB4E-4E89-A90E-A37A7587C1BF}" srcOrd="4" destOrd="0" parTransId="{D649DB75-A0FD-45A5-B2D9-829F180EA0F9}" sibTransId="{BF79A111-5CD6-4097-8EC9-99C76796F55E}"/>
    <dgm:cxn modelId="{792115FE-6C95-4A51-B264-944FEC242FDB}" type="presOf" srcId="{859721A5-2A72-44FD-A0F1-4AD8BF05479F}" destId="{9F5697F4-3796-4639-92FE-57F31D544A77}" srcOrd="1" destOrd="0" presId="urn:microsoft.com/office/officeart/2005/8/layout/orgChart1"/>
    <dgm:cxn modelId="{FA901E13-8CBE-4689-A2A6-2049795D43C7}" type="presOf" srcId="{56A897C1-9480-47FC-B246-7A4E7560AFE6}" destId="{25A7A1F5-2FC1-4F55-9313-74C80257EEDA}" srcOrd="0" destOrd="0" presId="urn:microsoft.com/office/officeart/2005/8/layout/orgChart1"/>
    <dgm:cxn modelId="{EAAC90CE-C8F9-40BC-BB04-359EAB01DFF5}" type="presOf" srcId="{A25BEC00-E575-4F74-8C4A-D48C322388F5}" destId="{969263B4-2231-4B45-B2B3-96124E3BE233}" srcOrd="0" destOrd="0" presId="urn:microsoft.com/office/officeart/2005/8/layout/orgChart1"/>
    <dgm:cxn modelId="{4B0EA137-D0CC-4868-881C-0D54376D1A8A}" type="presOf" srcId="{859721A5-2A72-44FD-A0F1-4AD8BF05479F}" destId="{0E3828DB-2619-4E67-AC61-56686976ACDF}" srcOrd="0" destOrd="0" presId="urn:microsoft.com/office/officeart/2005/8/layout/orgChart1"/>
    <dgm:cxn modelId="{850576A5-9AB8-4507-BFB6-B5C4CD606DCA}" type="presOf" srcId="{368A1430-6AA8-4078-94C6-B25D54060F79}" destId="{871C9D09-EEB2-43C2-B550-728A5EE2FB97}" srcOrd="1" destOrd="0" presId="urn:microsoft.com/office/officeart/2005/8/layout/orgChart1"/>
    <dgm:cxn modelId="{95AA6C0C-0BD1-4476-B9BD-DC9D13D95D0D}" type="presOf" srcId="{FA0DD635-E0F6-48C8-9DB8-4B4E8B1B6315}" destId="{660F1385-4FB4-48DF-94C2-4DAD5CA00CBE}" srcOrd="0" destOrd="0" presId="urn:microsoft.com/office/officeart/2005/8/layout/orgChart1"/>
    <dgm:cxn modelId="{028863C0-27A8-4685-981E-EC6ADA547CF4}" type="presOf" srcId="{4886339D-9E00-4775-AA7E-63263D4D40C6}" destId="{935DF95F-2EAD-4E86-B51F-282B20D43EED}" srcOrd="0" destOrd="0" presId="urn:microsoft.com/office/officeart/2005/8/layout/orgChart1"/>
    <dgm:cxn modelId="{3B787750-5017-4F53-8246-4DF04A7AF40C}" srcId="{368A1430-6AA8-4078-94C6-B25D54060F79}" destId="{1E330CDB-9691-4E66-9E79-17ABCA9D3EF0}" srcOrd="3" destOrd="0" parTransId="{14F581FE-7CCF-44E1-A491-F0FFCE9BA815}" sibTransId="{560047A9-F56F-46CF-8BA0-9D0CA1B7BA69}"/>
    <dgm:cxn modelId="{64A8FDC8-075C-4453-98A9-DC51A2ADC8CA}" type="presOf" srcId="{CFA998D1-ABE3-4BDD-8A62-FE273D82F8A5}" destId="{5084510E-E286-4CB0-9EA0-F9224FCC861B}" srcOrd="1" destOrd="0" presId="urn:microsoft.com/office/officeart/2005/8/layout/orgChart1"/>
    <dgm:cxn modelId="{5329BEE0-AD91-4656-9DA6-2727C43ED380}" srcId="{859721A5-2A72-44FD-A0F1-4AD8BF05479F}" destId="{E4964D06-4CD1-4851-8DAD-D940F6F14BD4}" srcOrd="6" destOrd="0" parTransId="{00D44185-2D27-4D31-9D64-CED9D7F97FBC}" sibTransId="{BC0C4984-2BB4-4725-B397-B6978DDC7234}"/>
    <dgm:cxn modelId="{D2FFF4AF-8970-4885-98B4-C8B23347B402}" type="presParOf" srcId="{9E0D6DDE-DA67-4A89-B274-F2D10895DEC4}" destId="{B14AA8F8-7A7B-4B8A-93F3-5CD5E3831777}" srcOrd="0" destOrd="0" presId="urn:microsoft.com/office/officeart/2005/8/layout/orgChart1"/>
    <dgm:cxn modelId="{41C60D1D-5CED-4C7E-86D2-8F41EEA2C2C5}" type="presParOf" srcId="{B14AA8F8-7A7B-4B8A-93F3-5CD5E3831777}" destId="{C51873DA-4141-45CC-B1D6-22851074DCD8}" srcOrd="0" destOrd="0" presId="urn:microsoft.com/office/officeart/2005/8/layout/orgChart1"/>
    <dgm:cxn modelId="{652E8841-9A94-4A81-B97E-784736BA0028}" type="presParOf" srcId="{C51873DA-4141-45CC-B1D6-22851074DCD8}" destId="{25A7A1F5-2FC1-4F55-9313-74C80257EEDA}" srcOrd="0" destOrd="0" presId="urn:microsoft.com/office/officeart/2005/8/layout/orgChart1"/>
    <dgm:cxn modelId="{9F19F0D5-0D2C-4CAF-AB6D-38D580EBC060}" type="presParOf" srcId="{C51873DA-4141-45CC-B1D6-22851074DCD8}" destId="{BDC7F6D4-0424-4AF4-B3A5-F0719228B871}" srcOrd="1" destOrd="0" presId="urn:microsoft.com/office/officeart/2005/8/layout/orgChart1"/>
    <dgm:cxn modelId="{2E20CA04-2C40-4ECA-8013-B659B39092A3}" type="presParOf" srcId="{B14AA8F8-7A7B-4B8A-93F3-5CD5E3831777}" destId="{EA42DBC5-6883-4BA5-ABA8-76E201B52DBC}" srcOrd="1" destOrd="0" presId="urn:microsoft.com/office/officeart/2005/8/layout/orgChart1"/>
    <dgm:cxn modelId="{325EDEEF-1703-4B2D-A304-470BA7DDC22C}" type="presParOf" srcId="{EA42DBC5-6883-4BA5-ABA8-76E201B52DBC}" destId="{969263B4-2231-4B45-B2B3-96124E3BE233}" srcOrd="0" destOrd="0" presId="urn:microsoft.com/office/officeart/2005/8/layout/orgChart1"/>
    <dgm:cxn modelId="{C5BDB351-C9D8-4831-A132-102AEA9268AA}" type="presParOf" srcId="{EA42DBC5-6883-4BA5-ABA8-76E201B52DBC}" destId="{062761DD-0BD5-457A-A7E1-78FF57457DC6}" srcOrd="1" destOrd="0" presId="urn:microsoft.com/office/officeart/2005/8/layout/orgChart1"/>
    <dgm:cxn modelId="{0219BCDA-76DC-469D-805F-DAD2DFDE1A0F}" type="presParOf" srcId="{062761DD-0BD5-457A-A7E1-78FF57457DC6}" destId="{5155F87E-49A9-4A76-ACE9-D27258A39830}" srcOrd="0" destOrd="0" presId="urn:microsoft.com/office/officeart/2005/8/layout/orgChart1"/>
    <dgm:cxn modelId="{4E846D65-2F02-4A1B-AF5D-159B637187DC}" type="presParOf" srcId="{5155F87E-49A9-4A76-ACE9-D27258A39830}" destId="{0E3828DB-2619-4E67-AC61-56686976ACDF}" srcOrd="0" destOrd="0" presId="urn:microsoft.com/office/officeart/2005/8/layout/orgChart1"/>
    <dgm:cxn modelId="{B3A0079F-E124-44DF-8035-A86CFF6C91FA}" type="presParOf" srcId="{5155F87E-49A9-4A76-ACE9-D27258A39830}" destId="{9F5697F4-3796-4639-92FE-57F31D544A77}" srcOrd="1" destOrd="0" presId="urn:microsoft.com/office/officeart/2005/8/layout/orgChart1"/>
    <dgm:cxn modelId="{91EBEB8B-14DF-4B43-9003-5F5D8CB0A68D}" type="presParOf" srcId="{062761DD-0BD5-457A-A7E1-78FF57457DC6}" destId="{64927FAB-328B-4A67-8D3C-59A937CB9E6D}" srcOrd="1" destOrd="0" presId="urn:microsoft.com/office/officeart/2005/8/layout/orgChart1"/>
    <dgm:cxn modelId="{458B6371-8522-42FA-AC9B-48A764B3C408}" type="presParOf" srcId="{64927FAB-328B-4A67-8D3C-59A937CB9E6D}" destId="{43180F3F-5B83-499A-963C-4A7E6A79D3F7}" srcOrd="0" destOrd="0" presId="urn:microsoft.com/office/officeart/2005/8/layout/orgChart1"/>
    <dgm:cxn modelId="{E26342F2-60B7-4872-8929-7F61D76B0918}" type="presParOf" srcId="{64927FAB-328B-4A67-8D3C-59A937CB9E6D}" destId="{CCBD2DCD-0202-4719-B5DE-BCAD73BDFB54}" srcOrd="1" destOrd="0" presId="urn:microsoft.com/office/officeart/2005/8/layout/orgChart1"/>
    <dgm:cxn modelId="{1EB36566-8B35-431D-9AA9-A5C170E2A4F8}" type="presParOf" srcId="{CCBD2DCD-0202-4719-B5DE-BCAD73BDFB54}" destId="{811958DA-5C24-438C-A735-C32F1BC543AB}" srcOrd="0" destOrd="0" presId="urn:microsoft.com/office/officeart/2005/8/layout/orgChart1"/>
    <dgm:cxn modelId="{84689969-6DC0-4368-80EF-DA2C9EA13778}" type="presParOf" srcId="{811958DA-5C24-438C-A735-C32F1BC543AB}" destId="{0DFFD841-8D39-4CDB-8947-0B35B94E2916}" srcOrd="0" destOrd="0" presId="urn:microsoft.com/office/officeart/2005/8/layout/orgChart1"/>
    <dgm:cxn modelId="{FB337E50-CE94-4F50-B6E9-9675DAC8DCDC}" type="presParOf" srcId="{811958DA-5C24-438C-A735-C32F1BC543AB}" destId="{5084510E-E286-4CB0-9EA0-F9224FCC861B}" srcOrd="1" destOrd="0" presId="urn:microsoft.com/office/officeart/2005/8/layout/orgChart1"/>
    <dgm:cxn modelId="{916329C6-4700-4A10-BE16-CDA2AAA1D713}" type="presParOf" srcId="{CCBD2DCD-0202-4719-B5DE-BCAD73BDFB54}" destId="{00A9D11C-4623-43C6-ADBE-BC581A60AF93}" srcOrd="1" destOrd="0" presId="urn:microsoft.com/office/officeart/2005/8/layout/orgChart1"/>
    <dgm:cxn modelId="{67405A3F-1152-48E7-8671-FF1CC3B776CC}" type="presParOf" srcId="{CCBD2DCD-0202-4719-B5DE-BCAD73BDFB54}" destId="{51A0822B-B62E-4886-8417-CD91AF536AF1}" srcOrd="2" destOrd="0" presId="urn:microsoft.com/office/officeart/2005/8/layout/orgChart1"/>
    <dgm:cxn modelId="{EDF53807-DF06-41E3-A85C-F097F1432192}" type="presParOf" srcId="{64927FAB-328B-4A67-8D3C-59A937CB9E6D}" destId="{660F1385-4FB4-48DF-94C2-4DAD5CA00CBE}" srcOrd="2" destOrd="0" presId="urn:microsoft.com/office/officeart/2005/8/layout/orgChart1"/>
    <dgm:cxn modelId="{7775F2D8-7FDE-4185-A556-68EF12BC601C}" type="presParOf" srcId="{64927FAB-328B-4A67-8D3C-59A937CB9E6D}" destId="{1545FE84-4BC6-40BB-AFB3-0AB4200263F2}" srcOrd="3" destOrd="0" presId="urn:microsoft.com/office/officeart/2005/8/layout/orgChart1"/>
    <dgm:cxn modelId="{42FCD555-1AC1-4FAE-8CD7-7AC34F953210}" type="presParOf" srcId="{1545FE84-4BC6-40BB-AFB3-0AB4200263F2}" destId="{A2A36227-F47B-478B-BAE8-86DA2E9B2322}" srcOrd="0" destOrd="0" presId="urn:microsoft.com/office/officeart/2005/8/layout/orgChart1"/>
    <dgm:cxn modelId="{AF7A8C88-0200-41C7-BECB-FFF887BFD11F}" type="presParOf" srcId="{A2A36227-F47B-478B-BAE8-86DA2E9B2322}" destId="{8BBA762D-8499-49F1-AB19-B0C34CCCF00D}" srcOrd="0" destOrd="0" presId="urn:microsoft.com/office/officeart/2005/8/layout/orgChart1"/>
    <dgm:cxn modelId="{2CA2A820-FA16-4F5E-9CD7-E026BDBF0D9D}" type="presParOf" srcId="{A2A36227-F47B-478B-BAE8-86DA2E9B2322}" destId="{D4F986DD-A307-45E8-ABD2-64EE9B2FA7C2}" srcOrd="1" destOrd="0" presId="urn:microsoft.com/office/officeart/2005/8/layout/orgChart1"/>
    <dgm:cxn modelId="{E2CCBEB2-F951-48EB-B9BD-3E17BCD67ABC}" type="presParOf" srcId="{1545FE84-4BC6-40BB-AFB3-0AB4200263F2}" destId="{176BBECD-35CF-4601-900F-4CCE9E2564FE}" srcOrd="1" destOrd="0" presId="urn:microsoft.com/office/officeart/2005/8/layout/orgChart1"/>
    <dgm:cxn modelId="{23240BCD-9F56-4223-9C40-2323E6897D9E}" type="presParOf" srcId="{1545FE84-4BC6-40BB-AFB3-0AB4200263F2}" destId="{DD9FDD4C-27C8-4FE4-B643-B2E2AAA5DDC9}" srcOrd="2" destOrd="0" presId="urn:microsoft.com/office/officeart/2005/8/layout/orgChart1"/>
    <dgm:cxn modelId="{DD6E4CEB-588D-4697-96F2-7348795458D6}" type="presParOf" srcId="{64927FAB-328B-4A67-8D3C-59A937CB9E6D}" destId="{179482BA-B48C-403C-8735-F9C3FE9CD0EF}" srcOrd="4" destOrd="0" presId="urn:microsoft.com/office/officeart/2005/8/layout/orgChart1"/>
    <dgm:cxn modelId="{D8A0A841-00E2-4987-86EE-E95564D54C4D}" type="presParOf" srcId="{64927FAB-328B-4A67-8D3C-59A937CB9E6D}" destId="{0E336229-E782-4CD5-8A68-81203E89745D}" srcOrd="5" destOrd="0" presId="urn:microsoft.com/office/officeart/2005/8/layout/orgChart1"/>
    <dgm:cxn modelId="{967969B2-0C38-4EBB-8AA8-289BDA254C9E}" type="presParOf" srcId="{0E336229-E782-4CD5-8A68-81203E89745D}" destId="{D3AD67DC-29CF-41D4-8361-96BFE9CA239F}" srcOrd="0" destOrd="0" presId="urn:microsoft.com/office/officeart/2005/8/layout/orgChart1"/>
    <dgm:cxn modelId="{C5D12C3F-7AAC-4710-94E3-284AE3F4B568}" type="presParOf" srcId="{D3AD67DC-29CF-41D4-8361-96BFE9CA239F}" destId="{39DFB4A1-4C52-49D9-B752-2315591B7ED8}" srcOrd="0" destOrd="0" presId="urn:microsoft.com/office/officeart/2005/8/layout/orgChart1"/>
    <dgm:cxn modelId="{C10F70F0-7210-4585-BB12-9CBEFDE37DF7}" type="presParOf" srcId="{D3AD67DC-29CF-41D4-8361-96BFE9CA239F}" destId="{6EE72212-A724-424F-8639-CB5CF3954501}" srcOrd="1" destOrd="0" presId="urn:microsoft.com/office/officeart/2005/8/layout/orgChart1"/>
    <dgm:cxn modelId="{C89BFDC8-D0A8-4F5A-9AF6-73F60B2A6492}" type="presParOf" srcId="{0E336229-E782-4CD5-8A68-81203E89745D}" destId="{3E18571F-9032-4092-B86A-C63C359D55DA}" srcOrd="1" destOrd="0" presId="urn:microsoft.com/office/officeart/2005/8/layout/orgChart1"/>
    <dgm:cxn modelId="{F56A819C-78D4-4838-8F5A-60370C35D129}" type="presParOf" srcId="{0E336229-E782-4CD5-8A68-81203E89745D}" destId="{3E9A1556-C7A1-43F1-A5D7-6B1B0B8E9D16}" srcOrd="2" destOrd="0" presId="urn:microsoft.com/office/officeart/2005/8/layout/orgChart1"/>
    <dgm:cxn modelId="{93303CA6-5FBE-46EF-896C-DFE669CE39E8}" type="presParOf" srcId="{64927FAB-328B-4A67-8D3C-59A937CB9E6D}" destId="{DA0F3AAA-765C-4F14-97E7-E377495E7EAB}" srcOrd="6" destOrd="0" presId="urn:microsoft.com/office/officeart/2005/8/layout/orgChart1"/>
    <dgm:cxn modelId="{B7D80EFD-B503-4DBD-B3FB-663A35014337}" type="presParOf" srcId="{64927FAB-328B-4A67-8D3C-59A937CB9E6D}" destId="{8D4EFA9F-7A40-4C6B-97BD-7A3C8E21789F}" srcOrd="7" destOrd="0" presId="urn:microsoft.com/office/officeart/2005/8/layout/orgChart1"/>
    <dgm:cxn modelId="{F77BC6DC-808D-4073-99EE-3A2E477593C0}" type="presParOf" srcId="{8D4EFA9F-7A40-4C6B-97BD-7A3C8E21789F}" destId="{2320A7D1-6D18-4D07-ACF6-9E0F0B082857}" srcOrd="0" destOrd="0" presId="urn:microsoft.com/office/officeart/2005/8/layout/orgChart1"/>
    <dgm:cxn modelId="{3941E91C-8FBF-4365-BC23-D6CA4A616A0E}" type="presParOf" srcId="{2320A7D1-6D18-4D07-ACF6-9E0F0B082857}" destId="{FBD831E6-E679-4D5D-BADA-91DE3E7135F3}" srcOrd="0" destOrd="0" presId="urn:microsoft.com/office/officeart/2005/8/layout/orgChart1"/>
    <dgm:cxn modelId="{D32EB2A8-2D2C-4E67-9A32-338247A41F18}" type="presParOf" srcId="{2320A7D1-6D18-4D07-ACF6-9E0F0B082857}" destId="{5FDEB5BD-6441-4431-A533-969B0BEF8E81}" srcOrd="1" destOrd="0" presId="urn:microsoft.com/office/officeart/2005/8/layout/orgChart1"/>
    <dgm:cxn modelId="{75900B30-DE90-4A2D-AE26-CB76F6A37A72}" type="presParOf" srcId="{8D4EFA9F-7A40-4C6B-97BD-7A3C8E21789F}" destId="{759CC5F7-ABAE-464C-8C7F-59DC29BC5ED3}" srcOrd="1" destOrd="0" presId="urn:microsoft.com/office/officeart/2005/8/layout/orgChart1"/>
    <dgm:cxn modelId="{D3A0CE96-E56B-4D42-B856-180845ACEE0E}" type="presParOf" srcId="{8D4EFA9F-7A40-4C6B-97BD-7A3C8E21789F}" destId="{B4D1335B-4A50-4B6E-94DC-6C688E649733}" srcOrd="2" destOrd="0" presId="urn:microsoft.com/office/officeart/2005/8/layout/orgChart1"/>
    <dgm:cxn modelId="{F5C89A54-1096-4B51-9823-03F9EE3A77B6}" type="presParOf" srcId="{64927FAB-328B-4A67-8D3C-59A937CB9E6D}" destId="{A7F48212-3552-4B64-BE8E-3A5B5008F432}" srcOrd="8" destOrd="0" presId="urn:microsoft.com/office/officeart/2005/8/layout/orgChart1"/>
    <dgm:cxn modelId="{AE1A620B-CCCF-4A59-9862-9A26D6088E88}" type="presParOf" srcId="{64927FAB-328B-4A67-8D3C-59A937CB9E6D}" destId="{7F17CED3-E241-4B13-A3EF-D7A57D49245B}" srcOrd="9" destOrd="0" presId="urn:microsoft.com/office/officeart/2005/8/layout/orgChart1"/>
    <dgm:cxn modelId="{0C25F87D-6F3A-4B91-9C36-E25826183FD2}" type="presParOf" srcId="{7F17CED3-E241-4B13-A3EF-D7A57D49245B}" destId="{2A51529D-80EF-4C99-8913-2C1914ECF435}" srcOrd="0" destOrd="0" presId="urn:microsoft.com/office/officeart/2005/8/layout/orgChart1"/>
    <dgm:cxn modelId="{7B2FFBD7-D7E9-408A-8F1F-441A6FD4090A}" type="presParOf" srcId="{2A51529D-80EF-4C99-8913-2C1914ECF435}" destId="{98E27136-163B-42AC-856F-93559FC58F54}" srcOrd="0" destOrd="0" presId="urn:microsoft.com/office/officeart/2005/8/layout/orgChart1"/>
    <dgm:cxn modelId="{7129792A-E043-4CD4-A573-3F2D46E0DB39}" type="presParOf" srcId="{2A51529D-80EF-4C99-8913-2C1914ECF435}" destId="{08B93AA1-9B57-4C8C-AEAD-1832A28A4AB0}" srcOrd="1" destOrd="0" presId="urn:microsoft.com/office/officeart/2005/8/layout/orgChart1"/>
    <dgm:cxn modelId="{553E0332-EB2E-43FF-ADCC-8C5D38252AD1}" type="presParOf" srcId="{7F17CED3-E241-4B13-A3EF-D7A57D49245B}" destId="{E34B1950-360B-445E-BCBD-6B433A0DDB52}" srcOrd="1" destOrd="0" presId="urn:microsoft.com/office/officeart/2005/8/layout/orgChart1"/>
    <dgm:cxn modelId="{196C0918-2EF8-4E55-BB1F-1A615A6188E8}" type="presParOf" srcId="{7F17CED3-E241-4B13-A3EF-D7A57D49245B}" destId="{27D39101-4E14-4AF9-948E-B7F4469CEE9B}" srcOrd="2" destOrd="0" presId="urn:microsoft.com/office/officeart/2005/8/layout/orgChart1"/>
    <dgm:cxn modelId="{0ED8195A-33AB-4825-8DB4-717CA59E8375}" type="presParOf" srcId="{64927FAB-328B-4A67-8D3C-59A937CB9E6D}" destId="{935DF95F-2EAD-4E86-B51F-282B20D43EED}" srcOrd="10" destOrd="0" presId="urn:microsoft.com/office/officeart/2005/8/layout/orgChart1"/>
    <dgm:cxn modelId="{3713426E-B84F-45BC-9A21-0FAEC7F32C62}" type="presParOf" srcId="{64927FAB-328B-4A67-8D3C-59A937CB9E6D}" destId="{0EE002FA-BB1C-466C-9D95-606606CDBE6B}" srcOrd="11" destOrd="0" presId="urn:microsoft.com/office/officeart/2005/8/layout/orgChart1"/>
    <dgm:cxn modelId="{97CF786D-7DA2-4F2A-8E3E-C62031018DEC}" type="presParOf" srcId="{0EE002FA-BB1C-466C-9D95-606606CDBE6B}" destId="{00516412-765F-48E1-9AEE-FE743A8A34C4}" srcOrd="0" destOrd="0" presId="urn:microsoft.com/office/officeart/2005/8/layout/orgChart1"/>
    <dgm:cxn modelId="{17385FC4-0F35-4ED0-B67E-2DDA77702460}" type="presParOf" srcId="{00516412-765F-48E1-9AEE-FE743A8A34C4}" destId="{0220A670-0A6E-4280-9FD8-C8BD9A6BE42D}" srcOrd="0" destOrd="0" presId="urn:microsoft.com/office/officeart/2005/8/layout/orgChart1"/>
    <dgm:cxn modelId="{2435B86B-A538-4941-B855-29EC65B17AF2}" type="presParOf" srcId="{00516412-765F-48E1-9AEE-FE743A8A34C4}" destId="{BA6AAEC4-A2DA-4C5D-BF6E-18E325CD2688}" srcOrd="1" destOrd="0" presId="urn:microsoft.com/office/officeart/2005/8/layout/orgChart1"/>
    <dgm:cxn modelId="{3D3BD808-D0BC-46E2-9A97-00B4C326F9D4}" type="presParOf" srcId="{0EE002FA-BB1C-466C-9D95-606606CDBE6B}" destId="{48D5AD36-CAAD-4794-AD63-A374B51956A3}" srcOrd="1" destOrd="0" presId="urn:microsoft.com/office/officeart/2005/8/layout/orgChart1"/>
    <dgm:cxn modelId="{03CCFFB0-4B47-4509-A7B2-5445BD1EDB9E}" type="presParOf" srcId="{0EE002FA-BB1C-466C-9D95-606606CDBE6B}" destId="{4756DE36-B97B-4C86-8902-08CD039D0B69}" srcOrd="2" destOrd="0" presId="urn:microsoft.com/office/officeart/2005/8/layout/orgChart1"/>
    <dgm:cxn modelId="{6E47F773-7DEA-4CE4-98AB-0C79F92778E9}" type="presParOf" srcId="{64927FAB-328B-4A67-8D3C-59A937CB9E6D}" destId="{786FE1C8-7FB4-4585-8C99-185FEBEDD0B8}" srcOrd="12" destOrd="0" presId="urn:microsoft.com/office/officeart/2005/8/layout/orgChart1"/>
    <dgm:cxn modelId="{00E874F2-1D43-4D57-8008-C48BCF9676C7}" type="presParOf" srcId="{64927FAB-328B-4A67-8D3C-59A937CB9E6D}" destId="{D82A8732-62B3-4281-83CE-39C5EAE59BD5}" srcOrd="13" destOrd="0" presId="urn:microsoft.com/office/officeart/2005/8/layout/orgChart1"/>
    <dgm:cxn modelId="{11E2AEB8-1618-45B2-B09B-C8D9E659E587}" type="presParOf" srcId="{D82A8732-62B3-4281-83CE-39C5EAE59BD5}" destId="{D3905355-BA7A-4B9E-A675-F15D43BCB39F}" srcOrd="0" destOrd="0" presId="urn:microsoft.com/office/officeart/2005/8/layout/orgChart1"/>
    <dgm:cxn modelId="{83BFF254-7526-46E5-9129-5578C55EE91D}" type="presParOf" srcId="{D3905355-BA7A-4B9E-A675-F15D43BCB39F}" destId="{E5570894-E3AC-4DD0-AB3F-17A730B18457}" srcOrd="0" destOrd="0" presId="urn:microsoft.com/office/officeart/2005/8/layout/orgChart1"/>
    <dgm:cxn modelId="{CBC728C3-A2C5-4345-8545-2FF55C4F4895}" type="presParOf" srcId="{D3905355-BA7A-4B9E-A675-F15D43BCB39F}" destId="{413FD7D3-5EB2-4CA9-A338-395593C03316}" srcOrd="1" destOrd="0" presId="urn:microsoft.com/office/officeart/2005/8/layout/orgChart1"/>
    <dgm:cxn modelId="{03D3328F-2893-4A01-94C3-926A59FE6F3E}" type="presParOf" srcId="{D82A8732-62B3-4281-83CE-39C5EAE59BD5}" destId="{85487776-1A07-4CDD-AFBD-19088FC94F1B}" srcOrd="1" destOrd="0" presId="urn:microsoft.com/office/officeart/2005/8/layout/orgChart1"/>
    <dgm:cxn modelId="{318FE220-C0F9-4D48-BA5C-A0881C21A75B}" type="presParOf" srcId="{D82A8732-62B3-4281-83CE-39C5EAE59BD5}" destId="{96A7171D-B373-42DC-BEBA-1EB5CE65B836}" srcOrd="2" destOrd="0" presId="urn:microsoft.com/office/officeart/2005/8/layout/orgChart1"/>
    <dgm:cxn modelId="{7C735ECE-7E87-4E99-B0F0-CDDA3D8B7D64}" type="presParOf" srcId="{062761DD-0BD5-457A-A7E1-78FF57457DC6}" destId="{082F30C7-EDEB-44E9-A804-57564237C318}" srcOrd="2" destOrd="0" presId="urn:microsoft.com/office/officeart/2005/8/layout/orgChart1"/>
    <dgm:cxn modelId="{69650F8B-0FD1-421B-AE72-516E4BE493FA}" type="presParOf" srcId="{EA42DBC5-6883-4BA5-ABA8-76E201B52DBC}" destId="{B2AF303D-9478-41A7-9481-5786DC02307C}" srcOrd="2" destOrd="0" presId="urn:microsoft.com/office/officeart/2005/8/layout/orgChart1"/>
    <dgm:cxn modelId="{AB66AC65-072D-4803-A852-12A99DF52E56}" type="presParOf" srcId="{EA42DBC5-6883-4BA5-ABA8-76E201B52DBC}" destId="{FDDA034F-EBCF-4786-AC84-AA5A2D57076F}" srcOrd="3" destOrd="0" presId="urn:microsoft.com/office/officeart/2005/8/layout/orgChart1"/>
    <dgm:cxn modelId="{8BC666EB-3C2F-473E-8AFE-D2CDCF4A9841}" type="presParOf" srcId="{FDDA034F-EBCF-4786-AC84-AA5A2D57076F}" destId="{0999C449-7856-4B4B-90CF-498F8B9EA10C}" srcOrd="0" destOrd="0" presId="urn:microsoft.com/office/officeart/2005/8/layout/orgChart1"/>
    <dgm:cxn modelId="{878978F6-9B13-47A9-9AFC-5C4D8692A608}" type="presParOf" srcId="{0999C449-7856-4B4B-90CF-498F8B9EA10C}" destId="{392FB13B-7062-491D-9E85-4FD29854AF2D}" srcOrd="0" destOrd="0" presId="urn:microsoft.com/office/officeart/2005/8/layout/orgChart1"/>
    <dgm:cxn modelId="{3E75AA8A-987C-4594-A9EF-6F90572F5ACF}" type="presParOf" srcId="{0999C449-7856-4B4B-90CF-498F8B9EA10C}" destId="{871C9D09-EEB2-43C2-B550-728A5EE2FB97}" srcOrd="1" destOrd="0" presId="urn:microsoft.com/office/officeart/2005/8/layout/orgChart1"/>
    <dgm:cxn modelId="{280DF812-BB17-4CDC-AF0F-65A63C73304A}" type="presParOf" srcId="{FDDA034F-EBCF-4786-AC84-AA5A2D57076F}" destId="{DA70D903-C2D5-420B-8EDC-2DE40B400002}" srcOrd="1" destOrd="0" presId="urn:microsoft.com/office/officeart/2005/8/layout/orgChart1"/>
    <dgm:cxn modelId="{73E48F64-754E-4CA6-8B80-0C8641636B35}" type="presParOf" srcId="{DA70D903-C2D5-420B-8EDC-2DE40B400002}" destId="{64F9F89A-9C8E-47EC-8D9C-44CCCF2C2058}" srcOrd="0" destOrd="0" presId="urn:microsoft.com/office/officeart/2005/8/layout/orgChart1"/>
    <dgm:cxn modelId="{4E923426-3FE7-4DA7-AFE7-8972A4B00783}" type="presParOf" srcId="{DA70D903-C2D5-420B-8EDC-2DE40B400002}" destId="{BC1B64F9-56FB-4F2B-B545-1F91ED08D89F}" srcOrd="1" destOrd="0" presId="urn:microsoft.com/office/officeart/2005/8/layout/orgChart1"/>
    <dgm:cxn modelId="{0F3B64CC-3FB8-4651-A068-DEC672446B3E}" type="presParOf" srcId="{BC1B64F9-56FB-4F2B-B545-1F91ED08D89F}" destId="{F3BC9CF4-7F6F-4CFD-BAFA-3A50FDACF179}" srcOrd="0" destOrd="0" presId="urn:microsoft.com/office/officeart/2005/8/layout/orgChart1"/>
    <dgm:cxn modelId="{78921E92-B2B6-47CE-94EC-EFDFC707F490}" type="presParOf" srcId="{F3BC9CF4-7F6F-4CFD-BAFA-3A50FDACF179}" destId="{E988580E-0907-469D-A807-F14FD6F14FA1}" srcOrd="0" destOrd="0" presId="urn:microsoft.com/office/officeart/2005/8/layout/orgChart1"/>
    <dgm:cxn modelId="{EEC5F482-9293-4A77-A365-5F7C34B0C69F}" type="presParOf" srcId="{F3BC9CF4-7F6F-4CFD-BAFA-3A50FDACF179}" destId="{E9754BA1-000D-40D3-8055-FB9EF6CDDC0D}" srcOrd="1" destOrd="0" presId="urn:microsoft.com/office/officeart/2005/8/layout/orgChart1"/>
    <dgm:cxn modelId="{1ACB262C-BF02-4D29-9159-2AC7E977B547}" type="presParOf" srcId="{BC1B64F9-56FB-4F2B-B545-1F91ED08D89F}" destId="{680AD680-174D-471C-A494-7C24D1DA1F56}" srcOrd="1" destOrd="0" presId="urn:microsoft.com/office/officeart/2005/8/layout/orgChart1"/>
    <dgm:cxn modelId="{97D5E159-CFA6-4F3E-850D-6576EADC8EBF}" type="presParOf" srcId="{BC1B64F9-56FB-4F2B-B545-1F91ED08D89F}" destId="{A64E3E38-45D2-4DBD-8B27-7989907F538C}" srcOrd="2" destOrd="0" presId="urn:microsoft.com/office/officeart/2005/8/layout/orgChart1"/>
    <dgm:cxn modelId="{4C1E39DC-5216-4BEA-A773-8D7F63F7AC63}" type="presParOf" srcId="{DA70D903-C2D5-420B-8EDC-2DE40B400002}" destId="{FFDAD1BA-47DD-4913-BF8D-1F11B32521A8}" srcOrd="2" destOrd="0" presId="urn:microsoft.com/office/officeart/2005/8/layout/orgChart1"/>
    <dgm:cxn modelId="{4F742C06-0D5F-42AA-8DC4-E518021B63D9}" type="presParOf" srcId="{DA70D903-C2D5-420B-8EDC-2DE40B400002}" destId="{A6E8D7F8-E002-4EEB-A9D3-0AF95E2BB626}" srcOrd="3" destOrd="0" presId="urn:microsoft.com/office/officeart/2005/8/layout/orgChart1"/>
    <dgm:cxn modelId="{4A893CED-219F-43A6-9C5A-C7B0481EB5B9}" type="presParOf" srcId="{A6E8D7F8-E002-4EEB-A9D3-0AF95E2BB626}" destId="{210C0987-37DB-4243-A25E-303A2D10A0B5}" srcOrd="0" destOrd="0" presId="urn:microsoft.com/office/officeart/2005/8/layout/orgChart1"/>
    <dgm:cxn modelId="{5C453E7C-DA47-4404-9DD1-8A0356810946}" type="presParOf" srcId="{210C0987-37DB-4243-A25E-303A2D10A0B5}" destId="{04065CDB-06E6-4318-967E-182AC5656E07}" srcOrd="0" destOrd="0" presId="urn:microsoft.com/office/officeart/2005/8/layout/orgChart1"/>
    <dgm:cxn modelId="{340D3169-C4AA-4344-A6C3-C5374D722F4F}" type="presParOf" srcId="{210C0987-37DB-4243-A25E-303A2D10A0B5}" destId="{ED87678B-3F04-4AD0-BD11-70FA104526E7}" srcOrd="1" destOrd="0" presId="urn:microsoft.com/office/officeart/2005/8/layout/orgChart1"/>
    <dgm:cxn modelId="{8FDE1D8F-3811-4ECF-959F-D8CB4C1D3C2A}" type="presParOf" srcId="{A6E8D7F8-E002-4EEB-A9D3-0AF95E2BB626}" destId="{0DEE946D-1052-42BC-8881-2B7CF8C0AC09}" srcOrd="1" destOrd="0" presId="urn:microsoft.com/office/officeart/2005/8/layout/orgChart1"/>
    <dgm:cxn modelId="{D3732A58-A3D2-4E0B-B22F-C11ACB4DF9B8}" type="presParOf" srcId="{A6E8D7F8-E002-4EEB-A9D3-0AF95E2BB626}" destId="{7A0584F2-1054-48D9-95BB-923DAEF3B56A}" srcOrd="2" destOrd="0" presId="urn:microsoft.com/office/officeart/2005/8/layout/orgChart1"/>
    <dgm:cxn modelId="{E821C999-7304-4E18-A35F-6B401F32DEA5}" type="presParOf" srcId="{DA70D903-C2D5-420B-8EDC-2DE40B400002}" destId="{4D8264D9-D863-48BC-8F4E-A1DCF6389C04}" srcOrd="4" destOrd="0" presId="urn:microsoft.com/office/officeart/2005/8/layout/orgChart1"/>
    <dgm:cxn modelId="{1259B8F0-BE67-43F3-BD75-FA4C42FABF81}" type="presParOf" srcId="{DA70D903-C2D5-420B-8EDC-2DE40B400002}" destId="{03D2F1F2-B0FF-4D93-93BD-1E01AC94AE34}" srcOrd="5" destOrd="0" presId="urn:microsoft.com/office/officeart/2005/8/layout/orgChart1"/>
    <dgm:cxn modelId="{5D481C3A-3CEF-483E-889D-B3C7EAC6A291}" type="presParOf" srcId="{03D2F1F2-B0FF-4D93-93BD-1E01AC94AE34}" destId="{F41201CE-5885-4B5F-91E0-BD318F41339B}" srcOrd="0" destOrd="0" presId="urn:microsoft.com/office/officeart/2005/8/layout/orgChart1"/>
    <dgm:cxn modelId="{4326C067-28BA-4336-8118-DBC9C9152D00}" type="presParOf" srcId="{F41201CE-5885-4B5F-91E0-BD318F41339B}" destId="{07647B5E-0B89-4135-9D5A-F86CAD4EA68D}" srcOrd="0" destOrd="0" presId="urn:microsoft.com/office/officeart/2005/8/layout/orgChart1"/>
    <dgm:cxn modelId="{D3F0E1DA-F20F-4825-A884-60A4B01EFF93}" type="presParOf" srcId="{F41201CE-5885-4B5F-91E0-BD318F41339B}" destId="{B85BFE64-238C-450B-8925-D94C4B0B69B4}" srcOrd="1" destOrd="0" presId="urn:microsoft.com/office/officeart/2005/8/layout/orgChart1"/>
    <dgm:cxn modelId="{E47A8FFD-2AA1-410C-AC47-05062324BD37}" type="presParOf" srcId="{03D2F1F2-B0FF-4D93-93BD-1E01AC94AE34}" destId="{F3BE129F-4C5D-46E3-8BD5-5BCC1D10E0DF}" srcOrd="1" destOrd="0" presId="urn:microsoft.com/office/officeart/2005/8/layout/orgChart1"/>
    <dgm:cxn modelId="{419C5688-1832-423F-870E-2AAE04A506CC}" type="presParOf" srcId="{03D2F1F2-B0FF-4D93-93BD-1E01AC94AE34}" destId="{C4923208-5BCC-4F3D-B4A6-1032F190D51E}" srcOrd="2" destOrd="0" presId="urn:microsoft.com/office/officeart/2005/8/layout/orgChart1"/>
    <dgm:cxn modelId="{5590B542-4A97-4294-B954-A47FFF98C102}" type="presParOf" srcId="{DA70D903-C2D5-420B-8EDC-2DE40B400002}" destId="{47BDA34C-7DFA-4A18-90E3-59EDE8B143BC}" srcOrd="6" destOrd="0" presId="urn:microsoft.com/office/officeart/2005/8/layout/orgChart1"/>
    <dgm:cxn modelId="{A27431F4-DF0B-4397-89A7-2A1AD7262289}" type="presParOf" srcId="{DA70D903-C2D5-420B-8EDC-2DE40B400002}" destId="{9662AB36-1E3F-4D1D-8BF5-1E4F2460D880}" srcOrd="7" destOrd="0" presId="urn:microsoft.com/office/officeart/2005/8/layout/orgChart1"/>
    <dgm:cxn modelId="{8C70EE76-BA99-4F93-88E9-803C64EAD5B6}" type="presParOf" srcId="{9662AB36-1E3F-4D1D-8BF5-1E4F2460D880}" destId="{F82E074D-66AB-45AD-B993-A715D9ADA33F}" srcOrd="0" destOrd="0" presId="urn:microsoft.com/office/officeart/2005/8/layout/orgChart1"/>
    <dgm:cxn modelId="{BEF4F192-E92D-4B9E-8190-DB5A5CBA5668}" type="presParOf" srcId="{F82E074D-66AB-45AD-B993-A715D9ADA33F}" destId="{15D5E1AE-179E-441D-980C-74BA5D74D08F}" srcOrd="0" destOrd="0" presId="urn:microsoft.com/office/officeart/2005/8/layout/orgChart1"/>
    <dgm:cxn modelId="{7B2F2784-2A79-486A-8D9B-35E4BC69055A}" type="presParOf" srcId="{F82E074D-66AB-45AD-B993-A715D9ADA33F}" destId="{B71A9B69-988B-4220-A419-954693744DE8}" srcOrd="1" destOrd="0" presId="urn:microsoft.com/office/officeart/2005/8/layout/orgChart1"/>
    <dgm:cxn modelId="{ECE4770A-4467-4944-BB39-2599CEE4CCDB}" type="presParOf" srcId="{9662AB36-1E3F-4D1D-8BF5-1E4F2460D880}" destId="{F935AA0C-8207-4104-9B8A-F26053EEAA8E}" srcOrd="1" destOrd="0" presId="urn:microsoft.com/office/officeart/2005/8/layout/orgChart1"/>
    <dgm:cxn modelId="{548F2136-08FA-4B18-9FB6-CFB5CB23AB04}" type="presParOf" srcId="{9662AB36-1E3F-4D1D-8BF5-1E4F2460D880}" destId="{A3B88486-95C6-479D-A4DC-C94F98B9C764}" srcOrd="2" destOrd="0" presId="urn:microsoft.com/office/officeart/2005/8/layout/orgChart1"/>
    <dgm:cxn modelId="{10FF77E1-F559-4FCA-BB09-AC3CCF84C667}" type="presParOf" srcId="{DA70D903-C2D5-420B-8EDC-2DE40B400002}" destId="{E33A56CD-1483-4242-B885-9E1FC88EAE9F}" srcOrd="8" destOrd="0" presId="urn:microsoft.com/office/officeart/2005/8/layout/orgChart1"/>
    <dgm:cxn modelId="{D1C649D9-47D4-41E0-B1C2-1DEBA9E7337F}" type="presParOf" srcId="{DA70D903-C2D5-420B-8EDC-2DE40B400002}" destId="{99B8A9C4-0B91-4D24-9985-85ECCCCCD1D3}" srcOrd="9" destOrd="0" presId="urn:microsoft.com/office/officeart/2005/8/layout/orgChart1"/>
    <dgm:cxn modelId="{D339A5EF-C5BD-45E8-A32A-643DA030FF5A}" type="presParOf" srcId="{99B8A9C4-0B91-4D24-9985-85ECCCCCD1D3}" destId="{A0C89F95-D83A-4568-8AB8-B95697525CDC}" srcOrd="0" destOrd="0" presId="urn:microsoft.com/office/officeart/2005/8/layout/orgChart1"/>
    <dgm:cxn modelId="{8714CF6A-CD29-4D24-B16F-695E8D73AB5F}" type="presParOf" srcId="{A0C89F95-D83A-4568-8AB8-B95697525CDC}" destId="{A629E003-9E3B-4B4C-934C-6E52BCEC2F8B}" srcOrd="0" destOrd="0" presId="urn:microsoft.com/office/officeart/2005/8/layout/orgChart1"/>
    <dgm:cxn modelId="{88F181BD-9697-43AC-A725-13A8C60FD3ED}" type="presParOf" srcId="{A0C89F95-D83A-4568-8AB8-B95697525CDC}" destId="{5BAD722C-6931-4A3F-9F7E-F7E9E1535442}" srcOrd="1" destOrd="0" presId="urn:microsoft.com/office/officeart/2005/8/layout/orgChart1"/>
    <dgm:cxn modelId="{3B811846-6F47-4083-AF12-630C38D9117B}" type="presParOf" srcId="{99B8A9C4-0B91-4D24-9985-85ECCCCCD1D3}" destId="{BEC706FA-DBBD-49E2-B86E-A5F8EAC73DF2}" srcOrd="1" destOrd="0" presId="urn:microsoft.com/office/officeart/2005/8/layout/orgChart1"/>
    <dgm:cxn modelId="{4AE550EC-7ADE-43BF-A209-F185D023B094}" type="presParOf" srcId="{99B8A9C4-0B91-4D24-9985-85ECCCCCD1D3}" destId="{EA48B200-28AC-4EBF-B392-98FAD822519D}" srcOrd="2" destOrd="0" presId="urn:microsoft.com/office/officeart/2005/8/layout/orgChart1"/>
    <dgm:cxn modelId="{560A2AA3-D82B-43B2-B0BA-F245C2562638}" type="presParOf" srcId="{FDDA034F-EBCF-4786-AC84-AA5A2D57076F}" destId="{7916D9FE-1BEC-4DBA-94FC-F00D204D581F}" srcOrd="2" destOrd="0" presId="urn:microsoft.com/office/officeart/2005/8/layout/orgChart1"/>
    <dgm:cxn modelId="{C4E210E6-37D8-4044-A579-BD635435BC54}" type="presParOf" srcId="{EA42DBC5-6883-4BA5-ABA8-76E201B52DBC}" destId="{D4040549-14B8-4ACD-AF14-F0DC5D01BFF2}" srcOrd="4" destOrd="0" presId="urn:microsoft.com/office/officeart/2005/8/layout/orgChart1"/>
    <dgm:cxn modelId="{4FE4C04A-DDDB-428A-BACD-B5F3E1D6FBD9}" type="presParOf" srcId="{EA42DBC5-6883-4BA5-ABA8-76E201B52DBC}" destId="{430CB73B-14C0-4FA0-A934-76E8471F29CD}" srcOrd="5" destOrd="0" presId="urn:microsoft.com/office/officeart/2005/8/layout/orgChart1"/>
    <dgm:cxn modelId="{7238FEAD-CE08-4CD1-A96F-EE606DA9AED2}" type="presParOf" srcId="{430CB73B-14C0-4FA0-A934-76E8471F29CD}" destId="{159D2E3D-C0CA-47CD-839D-579FF963C709}" srcOrd="0" destOrd="0" presId="urn:microsoft.com/office/officeart/2005/8/layout/orgChart1"/>
    <dgm:cxn modelId="{22C12C3F-0F51-460D-9012-D4DDACB6B17E}" type="presParOf" srcId="{159D2E3D-C0CA-47CD-839D-579FF963C709}" destId="{743AFD38-08D6-4160-8868-19779BCB3451}" srcOrd="0" destOrd="0" presId="urn:microsoft.com/office/officeart/2005/8/layout/orgChart1"/>
    <dgm:cxn modelId="{AD75E637-BA99-4108-A039-2627AAA22082}" type="presParOf" srcId="{159D2E3D-C0CA-47CD-839D-579FF963C709}" destId="{438A77B0-3BB1-4C47-892B-806200E10CC3}" srcOrd="1" destOrd="0" presId="urn:microsoft.com/office/officeart/2005/8/layout/orgChart1"/>
    <dgm:cxn modelId="{5835DBC2-EC1A-4CFC-9D64-D472BD379B51}" type="presParOf" srcId="{430CB73B-14C0-4FA0-A934-76E8471F29CD}" destId="{46917B92-77B9-4CD3-93E4-7FE266B98586}" srcOrd="1" destOrd="0" presId="urn:microsoft.com/office/officeart/2005/8/layout/orgChart1"/>
    <dgm:cxn modelId="{964317A3-601A-4EAF-9C4F-62B95D9C9816}" type="presParOf" srcId="{430CB73B-14C0-4FA0-A934-76E8471F29CD}" destId="{6B32C999-0F4D-4541-8021-3BB6566B858A}" srcOrd="2" destOrd="0" presId="urn:microsoft.com/office/officeart/2005/8/layout/orgChart1"/>
    <dgm:cxn modelId="{833FE982-1EBC-47CC-8091-9626157A39AD}" type="presParOf" srcId="{EA42DBC5-6883-4BA5-ABA8-76E201B52DBC}" destId="{3C0A8F7B-CB21-47A6-8D9C-FCB256CFBD54}" srcOrd="6" destOrd="0" presId="urn:microsoft.com/office/officeart/2005/8/layout/orgChart1"/>
    <dgm:cxn modelId="{003A55B0-B3F6-4897-93A9-D1B6E2871D3E}" type="presParOf" srcId="{EA42DBC5-6883-4BA5-ABA8-76E201B52DBC}" destId="{4FFA55E8-0D95-412C-B321-E2EC26380E97}" srcOrd="7" destOrd="0" presId="urn:microsoft.com/office/officeart/2005/8/layout/orgChart1"/>
    <dgm:cxn modelId="{8DBBF231-1BBD-4D40-8272-FD0DF8D68BBE}" type="presParOf" srcId="{4FFA55E8-0D95-412C-B321-E2EC26380E97}" destId="{298AC2CA-95CC-4DA2-A715-2333E25AE817}" srcOrd="0" destOrd="0" presId="urn:microsoft.com/office/officeart/2005/8/layout/orgChart1"/>
    <dgm:cxn modelId="{1DE4AE61-08B7-412B-A034-0D559B43488D}" type="presParOf" srcId="{298AC2CA-95CC-4DA2-A715-2333E25AE817}" destId="{33D67A00-5B70-4220-ABBE-F69B2A60B382}" srcOrd="0" destOrd="0" presId="urn:microsoft.com/office/officeart/2005/8/layout/orgChart1"/>
    <dgm:cxn modelId="{3FE80C59-AD56-4CEA-9185-920F19CD8B84}" type="presParOf" srcId="{298AC2CA-95CC-4DA2-A715-2333E25AE817}" destId="{1BA0C406-D661-42B2-BCD6-29E7E3334CC5}" srcOrd="1" destOrd="0" presId="urn:microsoft.com/office/officeart/2005/8/layout/orgChart1"/>
    <dgm:cxn modelId="{A59C4B3E-EC5A-4A3E-9FAD-6C075B792444}" type="presParOf" srcId="{4FFA55E8-0D95-412C-B321-E2EC26380E97}" destId="{21C4012B-D0FF-4DF1-A06E-BCFB94BDE0BE}" srcOrd="1" destOrd="0" presId="urn:microsoft.com/office/officeart/2005/8/layout/orgChart1"/>
    <dgm:cxn modelId="{CC8764DB-6862-498F-AD1C-148FBD029CB9}" type="presParOf" srcId="{4FFA55E8-0D95-412C-B321-E2EC26380E97}" destId="{19DE2492-B6B3-4B36-AD10-885EBD3B4A91}" srcOrd="2" destOrd="0" presId="urn:microsoft.com/office/officeart/2005/8/layout/orgChart1"/>
    <dgm:cxn modelId="{4888F98F-7282-46FA-9F17-0D96CB32B12B}" type="presParOf" srcId="{EA42DBC5-6883-4BA5-ABA8-76E201B52DBC}" destId="{3F5D178F-35C3-4D13-920E-B53A4E3B55DA}" srcOrd="8" destOrd="0" presId="urn:microsoft.com/office/officeart/2005/8/layout/orgChart1"/>
    <dgm:cxn modelId="{74FC0F5E-6AEA-44A0-BCA5-AE975DBD6BD4}" type="presParOf" srcId="{EA42DBC5-6883-4BA5-ABA8-76E201B52DBC}" destId="{740E19A5-0B43-4BEE-B8B1-3D2B40AFD20D}" srcOrd="9" destOrd="0" presId="urn:microsoft.com/office/officeart/2005/8/layout/orgChart1"/>
    <dgm:cxn modelId="{3DC1489F-19FC-4EF5-A9D9-6418AE0276A9}" type="presParOf" srcId="{740E19A5-0B43-4BEE-B8B1-3D2B40AFD20D}" destId="{207091E0-1CC6-410A-9B5F-080A9B744123}" srcOrd="0" destOrd="0" presId="urn:microsoft.com/office/officeart/2005/8/layout/orgChart1"/>
    <dgm:cxn modelId="{28C2CC6E-FE05-48EB-AEC4-56978F635896}" type="presParOf" srcId="{207091E0-1CC6-410A-9B5F-080A9B744123}" destId="{6FF28A68-8468-4E21-819C-FD651FF8E37B}" srcOrd="0" destOrd="0" presId="urn:microsoft.com/office/officeart/2005/8/layout/orgChart1"/>
    <dgm:cxn modelId="{2DBA6875-1237-4E9C-87C3-6849254646AF}" type="presParOf" srcId="{207091E0-1CC6-410A-9B5F-080A9B744123}" destId="{9ACA7A30-DBEA-4A37-9C6B-2B49D750ED4B}" srcOrd="1" destOrd="0" presId="urn:microsoft.com/office/officeart/2005/8/layout/orgChart1"/>
    <dgm:cxn modelId="{BE36BA55-6D03-4D2E-8DF0-6C5943EC3895}" type="presParOf" srcId="{740E19A5-0B43-4BEE-B8B1-3D2B40AFD20D}" destId="{D1410EA8-2494-4A9B-86CA-879DFF50AB80}" srcOrd="1" destOrd="0" presId="urn:microsoft.com/office/officeart/2005/8/layout/orgChart1"/>
    <dgm:cxn modelId="{404ABE38-B681-4469-8219-CECE364A1186}" type="presParOf" srcId="{740E19A5-0B43-4BEE-B8B1-3D2B40AFD20D}" destId="{1B89D4B9-F568-4CC5-A534-EC0ED62AA8C6}" srcOrd="2" destOrd="0" presId="urn:microsoft.com/office/officeart/2005/8/layout/orgChart1"/>
    <dgm:cxn modelId="{13F870B2-030E-4984-92DC-67C21509D908}" type="presParOf" srcId="{B14AA8F8-7A7B-4B8A-93F3-5CD5E3831777}" destId="{F2D3D241-FABE-4E66-A3E3-656C72945B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B46B4-06A1-4F73-9C39-EC3DD554A223}">
      <dsp:nvSpPr>
        <dsp:cNvPr id="0" name=""/>
        <dsp:cNvSpPr/>
      </dsp:nvSpPr>
      <dsp:spPr>
        <a:xfrm>
          <a:off x="0" y="0"/>
          <a:ext cx="6096000" cy="4064000"/>
        </a:xfrm>
        <a:prstGeom prst="roundRect">
          <a:avLst>
            <a:gd name="adj" fmla="val 8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3154116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Boy Scouts of America</a:t>
          </a:r>
          <a:endParaRPr lang="en-US" sz="2800" kern="1200" dirty="0"/>
        </a:p>
      </dsp:txBody>
      <dsp:txXfrm>
        <a:off x="101176" y="101176"/>
        <a:ext cx="5893648" cy="3861648"/>
      </dsp:txXfrm>
    </dsp:sp>
    <dsp:sp modelId="{290EDEC8-8641-4E0D-B5AE-DA89925EA15F}">
      <dsp:nvSpPr>
        <dsp:cNvPr id="0" name=""/>
        <dsp:cNvSpPr/>
      </dsp:nvSpPr>
      <dsp:spPr>
        <a:xfrm>
          <a:off x="152400" y="1016000"/>
          <a:ext cx="914400" cy="284480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Other Councils</a:t>
          </a:r>
          <a:endParaRPr lang="en-US" sz="1600" kern="1200" dirty="0"/>
        </a:p>
      </dsp:txBody>
      <dsp:txXfrm>
        <a:off x="180521" y="1044121"/>
        <a:ext cx="858158" cy="2788558"/>
      </dsp:txXfrm>
    </dsp:sp>
    <dsp:sp modelId="{E6027B45-80AB-4C2D-B483-2223113A1FF4}">
      <dsp:nvSpPr>
        <dsp:cNvPr id="0" name=""/>
        <dsp:cNvSpPr/>
      </dsp:nvSpPr>
      <dsp:spPr>
        <a:xfrm>
          <a:off x="1219200" y="1016000"/>
          <a:ext cx="4724400" cy="2844800"/>
        </a:xfrm>
        <a:prstGeom prst="roundRect">
          <a:avLst>
            <a:gd name="adj" fmla="val 10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806448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National Capital Area Council</a:t>
          </a:r>
          <a:endParaRPr lang="en-US" sz="2800" kern="1200" dirty="0"/>
        </a:p>
      </dsp:txBody>
      <dsp:txXfrm>
        <a:off x="1306687" y="1103487"/>
        <a:ext cx="4549426" cy="2669826"/>
      </dsp:txXfrm>
    </dsp:sp>
    <dsp:sp modelId="{2D3041C8-1AA8-4B40-BB4B-3333C3FDB470}">
      <dsp:nvSpPr>
        <dsp:cNvPr id="0" name=""/>
        <dsp:cNvSpPr/>
      </dsp:nvSpPr>
      <dsp:spPr>
        <a:xfrm>
          <a:off x="1337310" y="2011680"/>
          <a:ext cx="944880" cy="163576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Other Districts</a:t>
          </a:r>
          <a:endParaRPr lang="en-US" sz="1600" kern="1200" dirty="0"/>
        </a:p>
      </dsp:txBody>
      <dsp:txXfrm>
        <a:off x="1366368" y="2040738"/>
        <a:ext cx="886764" cy="1577644"/>
      </dsp:txXfrm>
    </dsp:sp>
    <dsp:sp modelId="{8C3BE83B-95DA-459E-9F50-8A09FEE021DC}">
      <dsp:nvSpPr>
        <dsp:cNvPr id="0" name=""/>
        <dsp:cNvSpPr/>
      </dsp:nvSpPr>
      <dsp:spPr>
        <a:xfrm>
          <a:off x="2407920" y="2032000"/>
          <a:ext cx="3383280" cy="1625600"/>
        </a:xfrm>
        <a:prstGeom prst="roundRect">
          <a:avLst>
            <a:gd name="adj" fmla="val 10500"/>
          </a:avLst>
        </a:prstGeom>
        <a:solidFill>
          <a:srgbClr val="005A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917561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Goose Creek District</a:t>
          </a:r>
          <a:endParaRPr lang="en-US" sz="2800" kern="1200" dirty="0"/>
        </a:p>
      </dsp:txBody>
      <dsp:txXfrm>
        <a:off x="2457913" y="2081993"/>
        <a:ext cx="3283294" cy="1525614"/>
      </dsp:txXfrm>
    </dsp:sp>
    <dsp:sp modelId="{FBA54A1F-F09D-4AEC-8E03-D800F487ADF4}">
      <dsp:nvSpPr>
        <dsp:cNvPr id="0" name=""/>
        <dsp:cNvSpPr/>
      </dsp:nvSpPr>
      <dsp:spPr>
        <a:xfrm>
          <a:off x="2492502" y="2763520"/>
          <a:ext cx="1583517" cy="73152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Troop 58</a:t>
          </a:r>
          <a:endParaRPr lang="en-US" sz="1600" kern="1200" dirty="0"/>
        </a:p>
      </dsp:txBody>
      <dsp:txXfrm>
        <a:off x="2514999" y="2786017"/>
        <a:ext cx="1538523" cy="686526"/>
      </dsp:txXfrm>
    </dsp:sp>
    <dsp:sp modelId="{9689E8D3-3C13-4C3E-A851-590D59964265}">
      <dsp:nvSpPr>
        <dsp:cNvPr id="0" name=""/>
        <dsp:cNvSpPr/>
      </dsp:nvSpPr>
      <dsp:spPr>
        <a:xfrm>
          <a:off x="4121069" y="2763520"/>
          <a:ext cx="1583517" cy="73152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Other Troops/ Packs/Crews</a:t>
          </a:r>
          <a:endParaRPr lang="en-US" sz="1600" kern="1200" dirty="0"/>
        </a:p>
      </dsp:txBody>
      <dsp:txXfrm>
        <a:off x="4143566" y="2786017"/>
        <a:ext cx="1538523" cy="6865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39301-657A-4ED9-9A5A-18485A61859A}">
      <dsp:nvSpPr>
        <dsp:cNvPr id="0" name=""/>
        <dsp:cNvSpPr/>
      </dsp:nvSpPr>
      <dsp:spPr>
        <a:xfrm>
          <a:off x="2862320" y="1021073"/>
          <a:ext cx="126201" cy="2776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435"/>
              </a:lnTo>
              <a:lnTo>
                <a:pt x="126201" y="27764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B5B8C-A6AB-4303-977F-B9D6C5BCCDA9}">
      <dsp:nvSpPr>
        <dsp:cNvPr id="0" name=""/>
        <dsp:cNvSpPr/>
      </dsp:nvSpPr>
      <dsp:spPr>
        <a:xfrm>
          <a:off x="2862320" y="1021073"/>
          <a:ext cx="126201" cy="2179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9080"/>
              </a:lnTo>
              <a:lnTo>
                <a:pt x="126201" y="21790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8804D-AF31-444E-80B2-19A8BBC724D9}">
      <dsp:nvSpPr>
        <dsp:cNvPr id="0" name=""/>
        <dsp:cNvSpPr/>
      </dsp:nvSpPr>
      <dsp:spPr>
        <a:xfrm>
          <a:off x="2862320" y="1021073"/>
          <a:ext cx="126201" cy="1581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1726"/>
              </a:lnTo>
              <a:lnTo>
                <a:pt x="126201" y="15817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952B4-1E54-4BF8-A599-90E621F32EB7}">
      <dsp:nvSpPr>
        <dsp:cNvPr id="0" name=""/>
        <dsp:cNvSpPr/>
      </dsp:nvSpPr>
      <dsp:spPr>
        <a:xfrm>
          <a:off x="2862320" y="1021073"/>
          <a:ext cx="126201" cy="984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4372"/>
              </a:lnTo>
              <a:lnTo>
                <a:pt x="126201" y="9843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99B7B-2CFC-4875-8EF5-5FF57FDC3BF2}">
      <dsp:nvSpPr>
        <dsp:cNvPr id="0" name=""/>
        <dsp:cNvSpPr/>
      </dsp:nvSpPr>
      <dsp:spPr>
        <a:xfrm>
          <a:off x="2862320" y="1021073"/>
          <a:ext cx="126201" cy="387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018"/>
              </a:lnTo>
              <a:lnTo>
                <a:pt x="126201" y="3870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2A501-8867-45CF-A6CE-814480DA8DC1}">
      <dsp:nvSpPr>
        <dsp:cNvPr id="0" name=""/>
        <dsp:cNvSpPr/>
      </dsp:nvSpPr>
      <dsp:spPr>
        <a:xfrm>
          <a:off x="2180832" y="423718"/>
          <a:ext cx="1018026" cy="176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341"/>
              </a:lnTo>
              <a:lnTo>
                <a:pt x="1018026" y="88341"/>
              </a:lnTo>
              <a:lnTo>
                <a:pt x="1018026" y="1766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0EC2D-866B-46D6-810B-A2BC1E6C9BEC}">
      <dsp:nvSpPr>
        <dsp:cNvPr id="0" name=""/>
        <dsp:cNvSpPr/>
      </dsp:nvSpPr>
      <dsp:spPr>
        <a:xfrm>
          <a:off x="1844294" y="1021073"/>
          <a:ext cx="126201" cy="2776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435"/>
              </a:lnTo>
              <a:lnTo>
                <a:pt x="126201" y="27764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157A7-3FA5-48BC-A694-34139D1DE492}">
      <dsp:nvSpPr>
        <dsp:cNvPr id="0" name=""/>
        <dsp:cNvSpPr/>
      </dsp:nvSpPr>
      <dsp:spPr>
        <a:xfrm>
          <a:off x="1844294" y="1021073"/>
          <a:ext cx="126201" cy="2179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9080"/>
              </a:lnTo>
              <a:lnTo>
                <a:pt x="126201" y="21790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2F05B-89E2-49E1-8320-301F1DA13DCF}">
      <dsp:nvSpPr>
        <dsp:cNvPr id="0" name=""/>
        <dsp:cNvSpPr/>
      </dsp:nvSpPr>
      <dsp:spPr>
        <a:xfrm>
          <a:off x="1844294" y="1021073"/>
          <a:ext cx="126201" cy="1581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1726"/>
              </a:lnTo>
              <a:lnTo>
                <a:pt x="126201" y="15817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67BBF-0A1F-4E17-ABCA-878A11D0EB81}">
      <dsp:nvSpPr>
        <dsp:cNvPr id="0" name=""/>
        <dsp:cNvSpPr/>
      </dsp:nvSpPr>
      <dsp:spPr>
        <a:xfrm>
          <a:off x="1844294" y="1021073"/>
          <a:ext cx="126201" cy="984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4372"/>
              </a:lnTo>
              <a:lnTo>
                <a:pt x="126201" y="9843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640E1-58F9-4E4D-8082-0C790CCE4559}">
      <dsp:nvSpPr>
        <dsp:cNvPr id="0" name=""/>
        <dsp:cNvSpPr/>
      </dsp:nvSpPr>
      <dsp:spPr>
        <a:xfrm>
          <a:off x="1844294" y="1021073"/>
          <a:ext cx="126201" cy="387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018"/>
              </a:lnTo>
              <a:lnTo>
                <a:pt x="126201" y="3870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39D2B-9E92-489C-90D1-A3210654C211}">
      <dsp:nvSpPr>
        <dsp:cNvPr id="0" name=""/>
        <dsp:cNvSpPr/>
      </dsp:nvSpPr>
      <dsp:spPr>
        <a:xfrm>
          <a:off x="2135112" y="423718"/>
          <a:ext cx="91440" cy="176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6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3C01E-5D35-4523-A0E3-940209024F23}">
      <dsp:nvSpPr>
        <dsp:cNvPr id="0" name=""/>
        <dsp:cNvSpPr/>
      </dsp:nvSpPr>
      <dsp:spPr>
        <a:xfrm>
          <a:off x="826268" y="1021073"/>
          <a:ext cx="126201" cy="2776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435"/>
              </a:lnTo>
              <a:lnTo>
                <a:pt x="126201" y="27764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20ECD-F179-4165-AB24-E97BD41D4251}">
      <dsp:nvSpPr>
        <dsp:cNvPr id="0" name=""/>
        <dsp:cNvSpPr/>
      </dsp:nvSpPr>
      <dsp:spPr>
        <a:xfrm>
          <a:off x="826268" y="1021073"/>
          <a:ext cx="126201" cy="2179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9080"/>
              </a:lnTo>
              <a:lnTo>
                <a:pt x="126201" y="21790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EC2C3-983B-4EEC-9E8D-AA8C0C1E2777}">
      <dsp:nvSpPr>
        <dsp:cNvPr id="0" name=""/>
        <dsp:cNvSpPr/>
      </dsp:nvSpPr>
      <dsp:spPr>
        <a:xfrm>
          <a:off x="826268" y="1021073"/>
          <a:ext cx="126201" cy="1581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1726"/>
              </a:lnTo>
              <a:lnTo>
                <a:pt x="126201" y="15817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8D54D-0B69-49F3-8565-BF0409113BED}">
      <dsp:nvSpPr>
        <dsp:cNvPr id="0" name=""/>
        <dsp:cNvSpPr/>
      </dsp:nvSpPr>
      <dsp:spPr>
        <a:xfrm>
          <a:off x="826268" y="1021073"/>
          <a:ext cx="126201" cy="984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4372"/>
              </a:lnTo>
              <a:lnTo>
                <a:pt x="126201" y="9843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C6411-41BB-4F25-B8A7-CCD43EA98F6D}">
      <dsp:nvSpPr>
        <dsp:cNvPr id="0" name=""/>
        <dsp:cNvSpPr/>
      </dsp:nvSpPr>
      <dsp:spPr>
        <a:xfrm>
          <a:off x="826268" y="1021073"/>
          <a:ext cx="126201" cy="387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018"/>
              </a:lnTo>
              <a:lnTo>
                <a:pt x="126201" y="3870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016C9-B758-4CCD-B3F1-0944B322CB95}">
      <dsp:nvSpPr>
        <dsp:cNvPr id="0" name=""/>
        <dsp:cNvSpPr/>
      </dsp:nvSpPr>
      <dsp:spPr>
        <a:xfrm>
          <a:off x="1162805" y="423718"/>
          <a:ext cx="1018026" cy="176682"/>
        </a:xfrm>
        <a:custGeom>
          <a:avLst/>
          <a:gdLst/>
          <a:ahLst/>
          <a:cxnLst/>
          <a:rect l="0" t="0" r="0" b="0"/>
          <a:pathLst>
            <a:path>
              <a:moveTo>
                <a:pt x="1018026" y="0"/>
              </a:moveTo>
              <a:lnTo>
                <a:pt x="1018026" y="88341"/>
              </a:lnTo>
              <a:lnTo>
                <a:pt x="0" y="88341"/>
              </a:lnTo>
              <a:lnTo>
                <a:pt x="0" y="1766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7A1F5-2FC1-4F55-9313-74C80257EEDA}">
      <dsp:nvSpPr>
        <dsp:cNvPr id="0" name=""/>
        <dsp:cNvSpPr/>
      </dsp:nvSpPr>
      <dsp:spPr>
        <a:xfrm>
          <a:off x="1760160" y="3046"/>
          <a:ext cx="841343" cy="420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James Rogers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Scoutmaster</a:t>
          </a:r>
          <a:endParaRPr lang="en-US" sz="700" kern="1200" dirty="0"/>
        </a:p>
      </dsp:txBody>
      <dsp:txXfrm>
        <a:off x="1760160" y="3046"/>
        <a:ext cx="841343" cy="420671"/>
      </dsp:txXfrm>
    </dsp:sp>
    <dsp:sp modelId="{3857C6FF-C734-4E73-BAF3-E310A1F98E1A}">
      <dsp:nvSpPr>
        <dsp:cNvPr id="0" name=""/>
        <dsp:cNvSpPr/>
      </dsp:nvSpPr>
      <dsp:spPr>
        <a:xfrm>
          <a:off x="742133" y="600401"/>
          <a:ext cx="841343" cy="420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Assistant Scoutmasters</a:t>
          </a:r>
          <a:endParaRPr lang="en-US" sz="700" kern="1200" dirty="0"/>
        </a:p>
      </dsp:txBody>
      <dsp:txXfrm>
        <a:off x="742133" y="600401"/>
        <a:ext cx="841343" cy="420671"/>
      </dsp:txXfrm>
    </dsp:sp>
    <dsp:sp modelId="{24D99445-D3BE-4E0F-A366-063120CCD8B1}">
      <dsp:nvSpPr>
        <dsp:cNvPr id="0" name=""/>
        <dsp:cNvSpPr/>
      </dsp:nvSpPr>
      <dsp:spPr>
        <a:xfrm>
          <a:off x="952469" y="1197755"/>
          <a:ext cx="841343" cy="420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Aaron Hall</a:t>
          </a:r>
          <a:endParaRPr lang="en-US" sz="700" kern="1200" dirty="0"/>
        </a:p>
      </dsp:txBody>
      <dsp:txXfrm>
        <a:off x="952469" y="1197755"/>
        <a:ext cx="841343" cy="420671"/>
      </dsp:txXfrm>
    </dsp:sp>
    <dsp:sp modelId="{0823DB1E-6035-400B-BF98-1977B9BA0C2B}">
      <dsp:nvSpPr>
        <dsp:cNvPr id="0" name=""/>
        <dsp:cNvSpPr/>
      </dsp:nvSpPr>
      <dsp:spPr>
        <a:xfrm>
          <a:off x="952469" y="1795109"/>
          <a:ext cx="841343" cy="420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Joe Meree</a:t>
          </a:r>
          <a:endParaRPr lang="en-US" sz="700" kern="1200" dirty="0"/>
        </a:p>
      </dsp:txBody>
      <dsp:txXfrm>
        <a:off x="952469" y="1795109"/>
        <a:ext cx="841343" cy="420671"/>
      </dsp:txXfrm>
    </dsp:sp>
    <dsp:sp modelId="{3DC57D7D-06A6-48C6-8E1F-CE2093A818B0}">
      <dsp:nvSpPr>
        <dsp:cNvPr id="0" name=""/>
        <dsp:cNvSpPr/>
      </dsp:nvSpPr>
      <dsp:spPr>
        <a:xfrm>
          <a:off x="952469" y="2392463"/>
          <a:ext cx="841343" cy="420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Jigar Parikh</a:t>
          </a:r>
          <a:endParaRPr lang="en-US" sz="700" kern="1200" dirty="0"/>
        </a:p>
      </dsp:txBody>
      <dsp:txXfrm>
        <a:off x="952469" y="2392463"/>
        <a:ext cx="841343" cy="420671"/>
      </dsp:txXfrm>
    </dsp:sp>
    <dsp:sp modelId="{D59C2C9E-2421-4B97-9E8D-7C02DDCEB594}">
      <dsp:nvSpPr>
        <dsp:cNvPr id="0" name=""/>
        <dsp:cNvSpPr/>
      </dsp:nvSpPr>
      <dsp:spPr>
        <a:xfrm>
          <a:off x="952469" y="2989817"/>
          <a:ext cx="841343" cy="420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Billy Sylvester</a:t>
          </a:r>
          <a:endParaRPr lang="en-US" sz="700" kern="1200" dirty="0"/>
        </a:p>
      </dsp:txBody>
      <dsp:txXfrm>
        <a:off x="952469" y="2989817"/>
        <a:ext cx="841343" cy="420671"/>
      </dsp:txXfrm>
    </dsp:sp>
    <dsp:sp modelId="{74F2ACE8-9D86-42F6-BDD1-4A488EE733EA}">
      <dsp:nvSpPr>
        <dsp:cNvPr id="0" name=""/>
        <dsp:cNvSpPr/>
      </dsp:nvSpPr>
      <dsp:spPr>
        <a:xfrm>
          <a:off x="952469" y="3587172"/>
          <a:ext cx="841343" cy="420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Daniel Van Hulle</a:t>
          </a:r>
          <a:endParaRPr lang="en-US" sz="700" kern="1200" dirty="0"/>
        </a:p>
      </dsp:txBody>
      <dsp:txXfrm>
        <a:off x="952469" y="3587172"/>
        <a:ext cx="841343" cy="420671"/>
      </dsp:txXfrm>
    </dsp:sp>
    <dsp:sp modelId="{E0C29E6B-4ABD-4F74-8BFA-99E63543501F}">
      <dsp:nvSpPr>
        <dsp:cNvPr id="0" name=""/>
        <dsp:cNvSpPr/>
      </dsp:nvSpPr>
      <dsp:spPr>
        <a:xfrm>
          <a:off x="1760160" y="600401"/>
          <a:ext cx="841343" cy="420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Assistant Scoutmasters</a:t>
          </a:r>
        </a:p>
      </dsp:txBody>
      <dsp:txXfrm>
        <a:off x="1760160" y="600401"/>
        <a:ext cx="841343" cy="420671"/>
      </dsp:txXfrm>
    </dsp:sp>
    <dsp:sp modelId="{3889D8B0-982B-418C-AEAC-B250D9E3F553}">
      <dsp:nvSpPr>
        <dsp:cNvPr id="0" name=""/>
        <dsp:cNvSpPr/>
      </dsp:nvSpPr>
      <dsp:spPr>
        <a:xfrm>
          <a:off x="1970496" y="1197755"/>
          <a:ext cx="841343" cy="420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Kevin Reed</a:t>
          </a:r>
          <a:endParaRPr lang="en-US" sz="700" kern="1200" dirty="0"/>
        </a:p>
      </dsp:txBody>
      <dsp:txXfrm>
        <a:off x="1970496" y="1197755"/>
        <a:ext cx="841343" cy="420671"/>
      </dsp:txXfrm>
    </dsp:sp>
    <dsp:sp modelId="{5D137098-0BD1-400B-AD3B-0FE56A118B1A}">
      <dsp:nvSpPr>
        <dsp:cNvPr id="0" name=""/>
        <dsp:cNvSpPr/>
      </dsp:nvSpPr>
      <dsp:spPr>
        <a:xfrm>
          <a:off x="1970496" y="1795109"/>
          <a:ext cx="841343" cy="420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Dylan Reed</a:t>
          </a:r>
          <a:endParaRPr lang="en-US" sz="700" kern="1200" dirty="0"/>
        </a:p>
      </dsp:txBody>
      <dsp:txXfrm>
        <a:off x="1970496" y="1795109"/>
        <a:ext cx="841343" cy="420671"/>
      </dsp:txXfrm>
    </dsp:sp>
    <dsp:sp modelId="{14C946CE-3840-423E-A035-36ECB125D57A}">
      <dsp:nvSpPr>
        <dsp:cNvPr id="0" name=""/>
        <dsp:cNvSpPr/>
      </dsp:nvSpPr>
      <dsp:spPr>
        <a:xfrm>
          <a:off x="1970496" y="2392463"/>
          <a:ext cx="841343" cy="420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Kim Moore</a:t>
          </a:r>
        </a:p>
      </dsp:txBody>
      <dsp:txXfrm>
        <a:off x="1970496" y="2392463"/>
        <a:ext cx="841343" cy="420671"/>
      </dsp:txXfrm>
    </dsp:sp>
    <dsp:sp modelId="{56FE2393-7700-4FC1-9B0D-BB59DF81A099}">
      <dsp:nvSpPr>
        <dsp:cNvPr id="0" name=""/>
        <dsp:cNvSpPr/>
      </dsp:nvSpPr>
      <dsp:spPr>
        <a:xfrm>
          <a:off x="1970496" y="2989817"/>
          <a:ext cx="841343" cy="420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Scott Palmer</a:t>
          </a:r>
        </a:p>
      </dsp:txBody>
      <dsp:txXfrm>
        <a:off x="1970496" y="2989817"/>
        <a:ext cx="841343" cy="420671"/>
      </dsp:txXfrm>
    </dsp:sp>
    <dsp:sp modelId="{78C246ED-F25D-44FE-A06F-FB3C577DEC6A}">
      <dsp:nvSpPr>
        <dsp:cNvPr id="0" name=""/>
        <dsp:cNvSpPr/>
      </dsp:nvSpPr>
      <dsp:spPr>
        <a:xfrm>
          <a:off x="1970496" y="3587172"/>
          <a:ext cx="841343" cy="420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Ryan Palmer</a:t>
          </a:r>
        </a:p>
      </dsp:txBody>
      <dsp:txXfrm>
        <a:off x="1970496" y="3587172"/>
        <a:ext cx="841343" cy="420671"/>
      </dsp:txXfrm>
    </dsp:sp>
    <dsp:sp modelId="{D0021404-38AB-487F-BFB4-9A8500DED8F2}">
      <dsp:nvSpPr>
        <dsp:cNvPr id="0" name=""/>
        <dsp:cNvSpPr/>
      </dsp:nvSpPr>
      <dsp:spPr>
        <a:xfrm>
          <a:off x="2778186" y="600401"/>
          <a:ext cx="841343" cy="420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Additional Roles</a:t>
          </a:r>
          <a:endParaRPr lang="en-US" sz="700" kern="1200" dirty="0"/>
        </a:p>
      </dsp:txBody>
      <dsp:txXfrm>
        <a:off x="2778186" y="600401"/>
        <a:ext cx="841343" cy="420671"/>
      </dsp:txXfrm>
    </dsp:sp>
    <dsp:sp modelId="{7B4E623E-0775-48E8-974D-F31C2514EEC6}">
      <dsp:nvSpPr>
        <dsp:cNvPr id="0" name=""/>
        <dsp:cNvSpPr/>
      </dsp:nvSpPr>
      <dsp:spPr>
        <a:xfrm>
          <a:off x="2988522" y="1197755"/>
          <a:ext cx="841343" cy="420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Aaron Hall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Chaplain</a:t>
          </a:r>
          <a:endParaRPr lang="en-US" sz="700" kern="1200" dirty="0"/>
        </a:p>
      </dsp:txBody>
      <dsp:txXfrm>
        <a:off x="2988522" y="1197755"/>
        <a:ext cx="841343" cy="420671"/>
      </dsp:txXfrm>
    </dsp:sp>
    <dsp:sp modelId="{ACEBFADD-D2A6-41A2-B798-2F233009E6B1}">
      <dsp:nvSpPr>
        <dsp:cNvPr id="0" name=""/>
        <dsp:cNvSpPr/>
      </dsp:nvSpPr>
      <dsp:spPr>
        <a:xfrm>
          <a:off x="2988522" y="1795109"/>
          <a:ext cx="841343" cy="420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Aaron Hall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Outing Lead</a:t>
          </a:r>
          <a:endParaRPr lang="en-US" sz="700" b="1" kern="1200" dirty="0"/>
        </a:p>
      </dsp:txBody>
      <dsp:txXfrm>
        <a:off x="2988522" y="1795109"/>
        <a:ext cx="841343" cy="420671"/>
      </dsp:txXfrm>
    </dsp:sp>
    <dsp:sp modelId="{721AFE80-08AC-40C6-8CDB-EC4DC8F21D3E}">
      <dsp:nvSpPr>
        <dsp:cNvPr id="0" name=""/>
        <dsp:cNvSpPr/>
      </dsp:nvSpPr>
      <dsp:spPr>
        <a:xfrm>
          <a:off x="2988522" y="2392463"/>
          <a:ext cx="841343" cy="420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Tom Bonina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Summer Camp Lead</a:t>
          </a:r>
          <a:endParaRPr lang="en-US" sz="700" b="1" kern="1200" dirty="0"/>
        </a:p>
      </dsp:txBody>
      <dsp:txXfrm>
        <a:off x="2988522" y="2392463"/>
        <a:ext cx="841343" cy="420671"/>
      </dsp:txXfrm>
    </dsp:sp>
    <dsp:sp modelId="{406116C5-5835-4D41-AD8A-093CDA58328E}">
      <dsp:nvSpPr>
        <dsp:cNvPr id="0" name=""/>
        <dsp:cNvSpPr/>
      </dsp:nvSpPr>
      <dsp:spPr>
        <a:xfrm>
          <a:off x="2988522" y="2989817"/>
          <a:ext cx="841343" cy="420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Kevin Reed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Eagle Advisor</a:t>
          </a:r>
          <a:endParaRPr lang="en-US" sz="700" kern="1200" dirty="0"/>
        </a:p>
      </dsp:txBody>
      <dsp:txXfrm>
        <a:off x="2988522" y="2989817"/>
        <a:ext cx="841343" cy="420671"/>
      </dsp:txXfrm>
    </dsp:sp>
    <dsp:sp modelId="{324B226C-F785-40CF-B1CA-04B45FE569FE}">
      <dsp:nvSpPr>
        <dsp:cNvPr id="0" name=""/>
        <dsp:cNvSpPr/>
      </dsp:nvSpPr>
      <dsp:spPr>
        <a:xfrm>
          <a:off x="2988522" y="3587172"/>
          <a:ext cx="841343" cy="420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Jigar Parikh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Merit Badge Counselor Coordinator</a:t>
          </a:r>
          <a:endParaRPr lang="en-US" sz="700" kern="1200" dirty="0"/>
        </a:p>
      </dsp:txBody>
      <dsp:txXfrm>
        <a:off x="2988522" y="3587172"/>
        <a:ext cx="841343" cy="4206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D178F-35C3-4D13-920E-B53A4E3B55DA}">
      <dsp:nvSpPr>
        <dsp:cNvPr id="0" name=""/>
        <dsp:cNvSpPr/>
      </dsp:nvSpPr>
      <dsp:spPr>
        <a:xfrm>
          <a:off x="2176978" y="331969"/>
          <a:ext cx="1606145" cy="139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88"/>
              </a:lnTo>
              <a:lnTo>
                <a:pt x="1606145" y="69688"/>
              </a:lnTo>
              <a:lnTo>
                <a:pt x="1606145" y="1393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A8F7B-CB21-47A6-8D9C-FCB256CFBD54}">
      <dsp:nvSpPr>
        <dsp:cNvPr id="0" name=""/>
        <dsp:cNvSpPr/>
      </dsp:nvSpPr>
      <dsp:spPr>
        <a:xfrm>
          <a:off x="2176978" y="331969"/>
          <a:ext cx="803072" cy="139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88"/>
              </a:lnTo>
              <a:lnTo>
                <a:pt x="803072" y="69688"/>
              </a:lnTo>
              <a:lnTo>
                <a:pt x="803072" y="1393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40549-14B8-4ACD-AF14-F0DC5D01BFF2}">
      <dsp:nvSpPr>
        <dsp:cNvPr id="0" name=""/>
        <dsp:cNvSpPr/>
      </dsp:nvSpPr>
      <dsp:spPr>
        <a:xfrm>
          <a:off x="2131258" y="331969"/>
          <a:ext cx="91440" cy="139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93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A56CD-1483-4242-B885-9E1FC88EAE9F}">
      <dsp:nvSpPr>
        <dsp:cNvPr id="0" name=""/>
        <dsp:cNvSpPr/>
      </dsp:nvSpPr>
      <dsp:spPr>
        <a:xfrm>
          <a:off x="1108426" y="803194"/>
          <a:ext cx="99554" cy="2190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0198"/>
              </a:lnTo>
              <a:lnTo>
                <a:pt x="99554" y="21901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DA34C-7DFA-4A18-90E3-59EDE8B143BC}">
      <dsp:nvSpPr>
        <dsp:cNvPr id="0" name=""/>
        <dsp:cNvSpPr/>
      </dsp:nvSpPr>
      <dsp:spPr>
        <a:xfrm>
          <a:off x="1108426" y="803194"/>
          <a:ext cx="99554" cy="1718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974"/>
              </a:lnTo>
              <a:lnTo>
                <a:pt x="99554" y="17189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264D9-D863-48BC-8F4E-A1DCF6389C04}">
      <dsp:nvSpPr>
        <dsp:cNvPr id="0" name=""/>
        <dsp:cNvSpPr/>
      </dsp:nvSpPr>
      <dsp:spPr>
        <a:xfrm>
          <a:off x="1108426" y="803194"/>
          <a:ext cx="99554" cy="1247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749"/>
              </a:lnTo>
              <a:lnTo>
                <a:pt x="99554" y="12477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AD1BA-47DD-4913-BF8D-1F11B32521A8}">
      <dsp:nvSpPr>
        <dsp:cNvPr id="0" name=""/>
        <dsp:cNvSpPr/>
      </dsp:nvSpPr>
      <dsp:spPr>
        <a:xfrm>
          <a:off x="1108426" y="803194"/>
          <a:ext cx="99554" cy="776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6525"/>
              </a:lnTo>
              <a:lnTo>
                <a:pt x="99554" y="7765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9F89A-9C8E-47EC-8D9C-44CCCF2C2058}">
      <dsp:nvSpPr>
        <dsp:cNvPr id="0" name=""/>
        <dsp:cNvSpPr/>
      </dsp:nvSpPr>
      <dsp:spPr>
        <a:xfrm>
          <a:off x="1108426" y="803194"/>
          <a:ext cx="99554" cy="305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300"/>
              </a:lnTo>
              <a:lnTo>
                <a:pt x="99554" y="3053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F303D-9478-41A7-9481-5786DC02307C}">
      <dsp:nvSpPr>
        <dsp:cNvPr id="0" name=""/>
        <dsp:cNvSpPr/>
      </dsp:nvSpPr>
      <dsp:spPr>
        <a:xfrm>
          <a:off x="1373905" y="331969"/>
          <a:ext cx="803072" cy="139376"/>
        </a:xfrm>
        <a:custGeom>
          <a:avLst/>
          <a:gdLst/>
          <a:ahLst/>
          <a:cxnLst/>
          <a:rect l="0" t="0" r="0" b="0"/>
          <a:pathLst>
            <a:path>
              <a:moveTo>
                <a:pt x="803072" y="0"/>
              </a:moveTo>
              <a:lnTo>
                <a:pt x="803072" y="69688"/>
              </a:lnTo>
              <a:lnTo>
                <a:pt x="0" y="69688"/>
              </a:lnTo>
              <a:lnTo>
                <a:pt x="0" y="1393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FE1C8-7FB4-4585-8C99-185FEBEDD0B8}">
      <dsp:nvSpPr>
        <dsp:cNvPr id="0" name=""/>
        <dsp:cNvSpPr/>
      </dsp:nvSpPr>
      <dsp:spPr>
        <a:xfrm>
          <a:off x="305353" y="803194"/>
          <a:ext cx="99554" cy="3132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2647"/>
              </a:lnTo>
              <a:lnTo>
                <a:pt x="99554" y="31326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DF95F-2EAD-4E86-B51F-282B20D43EED}">
      <dsp:nvSpPr>
        <dsp:cNvPr id="0" name=""/>
        <dsp:cNvSpPr/>
      </dsp:nvSpPr>
      <dsp:spPr>
        <a:xfrm>
          <a:off x="305353" y="803194"/>
          <a:ext cx="99554" cy="2661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1423"/>
              </a:lnTo>
              <a:lnTo>
                <a:pt x="99554" y="26614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48212-3552-4B64-BE8E-3A5B5008F432}">
      <dsp:nvSpPr>
        <dsp:cNvPr id="0" name=""/>
        <dsp:cNvSpPr/>
      </dsp:nvSpPr>
      <dsp:spPr>
        <a:xfrm>
          <a:off x="305353" y="803194"/>
          <a:ext cx="99554" cy="2190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0198"/>
              </a:lnTo>
              <a:lnTo>
                <a:pt x="99554" y="21901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F3AAA-765C-4F14-97E7-E377495E7EAB}">
      <dsp:nvSpPr>
        <dsp:cNvPr id="0" name=""/>
        <dsp:cNvSpPr/>
      </dsp:nvSpPr>
      <dsp:spPr>
        <a:xfrm>
          <a:off x="305353" y="803194"/>
          <a:ext cx="99554" cy="1718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974"/>
              </a:lnTo>
              <a:lnTo>
                <a:pt x="99554" y="17189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482BA-B48C-403C-8735-F9C3FE9CD0EF}">
      <dsp:nvSpPr>
        <dsp:cNvPr id="0" name=""/>
        <dsp:cNvSpPr/>
      </dsp:nvSpPr>
      <dsp:spPr>
        <a:xfrm>
          <a:off x="305353" y="803194"/>
          <a:ext cx="99554" cy="1247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749"/>
              </a:lnTo>
              <a:lnTo>
                <a:pt x="99554" y="12477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F1385-4FB4-48DF-94C2-4DAD5CA00CBE}">
      <dsp:nvSpPr>
        <dsp:cNvPr id="0" name=""/>
        <dsp:cNvSpPr/>
      </dsp:nvSpPr>
      <dsp:spPr>
        <a:xfrm>
          <a:off x="305353" y="803194"/>
          <a:ext cx="99554" cy="776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6525"/>
              </a:lnTo>
              <a:lnTo>
                <a:pt x="99554" y="7765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80F3F-5B83-499A-963C-4A7E6A79D3F7}">
      <dsp:nvSpPr>
        <dsp:cNvPr id="0" name=""/>
        <dsp:cNvSpPr/>
      </dsp:nvSpPr>
      <dsp:spPr>
        <a:xfrm>
          <a:off x="305353" y="803194"/>
          <a:ext cx="99554" cy="305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300"/>
              </a:lnTo>
              <a:lnTo>
                <a:pt x="99554" y="3053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263B4-2231-4B45-B2B3-96124E3BE233}">
      <dsp:nvSpPr>
        <dsp:cNvPr id="0" name=""/>
        <dsp:cNvSpPr/>
      </dsp:nvSpPr>
      <dsp:spPr>
        <a:xfrm>
          <a:off x="570832" y="331969"/>
          <a:ext cx="1606145" cy="139376"/>
        </a:xfrm>
        <a:custGeom>
          <a:avLst/>
          <a:gdLst/>
          <a:ahLst/>
          <a:cxnLst/>
          <a:rect l="0" t="0" r="0" b="0"/>
          <a:pathLst>
            <a:path>
              <a:moveTo>
                <a:pt x="1606145" y="0"/>
              </a:moveTo>
              <a:lnTo>
                <a:pt x="1606145" y="69688"/>
              </a:lnTo>
              <a:lnTo>
                <a:pt x="0" y="69688"/>
              </a:lnTo>
              <a:lnTo>
                <a:pt x="0" y="1393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7A1F5-2FC1-4F55-9313-74C80257EEDA}">
      <dsp:nvSpPr>
        <dsp:cNvPr id="0" name=""/>
        <dsp:cNvSpPr/>
      </dsp:nvSpPr>
      <dsp:spPr>
        <a:xfrm>
          <a:off x="1845129" y="121"/>
          <a:ext cx="663696" cy="331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Jen Peiler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Committee Chair</a:t>
          </a:r>
          <a:endParaRPr lang="en-US" sz="700" kern="1200" dirty="0"/>
        </a:p>
      </dsp:txBody>
      <dsp:txXfrm>
        <a:off x="1845129" y="121"/>
        <a:ext cx="663696" cy="331848"/>
      </dsp:txXfrm>
    </dsp:sp>
    <dsp:sp modelId="{0E3828DB-2619-4E67-AC61-56686976ACDF}">
      <dsp:nvSpPr>
        <dsp:cNvPr id="0" name=""/>
        <dsp:cNvSpPr/>
      </dsp:nvSpPr>
      <dsp:spPr>
        <a:xfrm>
          <a:off x="238983" y="471346"/>
          <a:ext cx="663696" cy="331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Chairs</a:t>
          </a:r>
        </a:p>
      </dsp:txBody>
      <dsp:txXfrm>
        <a:off x="238983" y="471346"/>
        <a:ext cx="663696" cy="331848"/>
      </dsp:txXfrm>
    </dsp:sp>
    <dsp:sp modelId="{0DFFD841-8D39-4CDB-8947-0B35B94E2916}">
      <dsp:nvSpPr>
        <dsp:cNvPr id="0" name=""/>
        <dsp:cNvSpPr/>
      </dsp:nvSpPr>
      <dsp:spPr>
        <a:xfrm>
          <a:off x="404908" y="942570"/>
          <a:ext cx="663696" cy="331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Rick Entsminger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Training</a:t>
          </a:r>
        </a:p>
      </dsp:txBody>
      <dsp:txXfrm>
        <a:off x="404908" y="942570"/>
        <a:ext cx="663696" cy="331848"/>
      </dsp:txXfrm>
    </dsp:sp>
    <dsp:sp modelId="{8BBA762D-8499-49F1-AB19-B0C34CCCF00D}">
      <dsp:nvSpPr>
        <dsp:cNvPr id="0" name=""/>
        <dsp:cNvSpPr/>
      </dsp:nvSpPr>
      <dsp:spPr>
        <a:xfrm>
          <a:off x="404908" y="1413795"/>
          <a:ext cx="663696" cy="331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Aaron Hall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Communications/PR</a:t>
          </a:r>
        </a:p>
      </dsp:txBody>
      <dsp:txXfrm>
        <a:off x="404908" y="1413795"/>
        <a:ext cx="663696" cy="331848"/>
      </dsp:txXfrm>
    </dsp:sp>
    <dsp:sp modelId="{39DFB4A1-4C52-49D9-B752-2315591B7ED8}">
      <dsp:nvSpPr>
        <dsp:cNvPr id="0" name=""/>
        <dsp:cNvSpPr/>
      </dsp:nvSpPr>
      <dsp:spPr>
        <a:xfrm>
          <a:off x="404908" y="1885019"/>
          <a:ext cx="663696" cy="331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TBD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Friends of Scouting</a:t>
          </a:r>
        </a:p>
      </dsp:txBody>
      <dsp:txXfrm>
        <a:off x="404908" y="1885019"/>
        <a:ext cx="663696" cy="331848"/>
      </dsp:txXfrm>
    </dsp:sp>
    <dsp:sp modelId="{FBD831E6-E679-4D5D-BADA-91DE3E7135F3}">
      <dsp:nvSpPr>
        <dsp:cNvPr id="0" name=""/>
        <dsp:cNvSpPr/>
      </dsp:nvSpPr>
      <dsp:spPr>
        <a:xfrm>
          <a:off x="404908" y="2356244"/>
          <a:ext cx="663696" cy="331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TBD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Fundraising</a:t>
          </a:r>
        </a:p>
      </dsp:txBody>
      <dsp:txXfrm>
        <a:off x="404908" y="2356244"/>
        <a:ext cx="663696" cy="331848"/>
      </dsp:txXfrm>
    </dsp:sp>
    <dsp:sp modelId="{98E27136-163B-42AC-856F-93559FC58F54}">
      <dsp:nvSpPr>
        <dsp:cNvPr id="0" name=""/>
        <dsp:cNvSpPr/>
      </dsp:nvSpPr>
      <dsp:spPr>
        <a:xfrm>
          <a:off x="404908" y="2827469"/>
          <a:ext cx="663696" cy="331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Bob Lawrence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Thrift Closet</a:t>
          </a:r>
        </a:p>
      </dsp:txBody>
      <dsp:txXfrm>
        <a:off x="404908" y="2827469"/>
        <a:ext cx="663696" cy="331848"/>
      </dsp:txXfrm>
    </dsp:sp>
    <dsp:sp modelId="{0220A670-0A6E-4280-9FD8-C8BD9A6BE42D}">
      <dsp:nvSpPr>
        <dsp:cNvPr id="0" name=""/>
        <dsp:cNvSpPr/>
      </dsp:nvSpPr>
      <dsp:spPr>
        <a:xfrm>
          <a:off x="404908" y="3298693"/>
          <a:ext cx="663696" cy="331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Kavita Parikh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Medical Records</a:t>
          </a:r>
        </a:p>
      </dsp:txBody>
      <dsp:txXfrm>
        <a:off x="404908" y="3298693"/>
        <a:ext cx="663696" cy="331848"/>
      </dsp:txXfrm>
    </dsp:sp>
    <dsp:sp modelId="{E5570894-E3AC-4DD0-AB3F-17A730B18457}">
      <dsp:nvSpPr>
        <dsp:cNvPr id="0" name=""/>
        <dsp:cNvSpPr/>
      </dsp:nvSpPr>
      <dsp:spPr>
        <a:xfrm>
          <a:off x="404908" y="3769918"/>
          <a:ext cx="663696" cy="331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Aaron Hall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Adult Recognition</a:t>
          </a:r>
        </a:p>
      </dsp:txBody>
      <dsp:txXfrm>
        <a:off x="404908" y="3769918"/>
        <a:ext cx="663696" cy="331848"/>
      </dsp:txXfrm>
    </dsp:sp>
    <dsp:sp modelId="{392FB13B-7062-491D-9E85-4FD29854AF2D}">
      <dsp:nvSpPr>
        <dsp:cNvPr id="0" name=""/>
        <dsp:cNvSpPr/>
      </dsp:nvSpPr>
      <dsp:spPr>
        <a:xfrm>
          <a:off x="1042056" y="471346"/>
          <a:ext cx="663696" cy="331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Chairs</a:t>
          </a:r>
        </a:p>
      </dsp:txBody>
      <dsp:txXfrm>
        <a:off x="1042056" y="471346"/>
        <a:ext cx="663696" cy="331848"/>
      </dsp:txXfrm>
    </dsp:sp>
    <dsp:sp modelId="{E988580E-0907-469D-A807-F14FD6F14FA1}">
      <dsp:nvSpPr>
        <dsp:cNvPr id="0" name=""/>
        <dsp:cNvSpPr/>
      </dsp:nvSpPr>
      <dsp:spPr>
        <a:xfrm>
          <a:off x="1207980" y="942570"/>
          <a:ext cx="663696" cy="331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Bhavana Bhaumik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Scouting for Food</a:t>
          </a:r>
        </a:p>
      </dsp:txBody>
      <dsp:txXfrm>
        <a:off x="1207980" y="942570"/>
        <a:ext cx="663696" cy="331848"/>
      </dsp:txXfrm>
    </dsp:sp>
    <dsp:sp modelId="{04065CDB-06E6-4318-967E-182AC5656E07}">
      <dsp:nvSpPr>
        <dsp:cNvPr id="0" name=""/>
        <dsp:cNvSpPr/>
      </dsp:nvSpPr>
      <dsp:spPr>
        <a:xfrm>
          <a:off x="1207980" y="1413795"/>
          <a:ext cx="663696" cy="331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TBD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Recruiting</a:t>
          </a:r>
        </a:p>
      </dsp:txBody>
      <dsp:txXfrm>
        <a:off x="1207980" y="1413795"/>
        <a:ext cx="663696" cy="331848"/>
      </dsp:txXfrm>
    </dsp:sp>
    <dsp:sp modelId="{07647B5E-0B89-4135-9D5A-F86CAD4EA68D}">
      <dsp:nvSpPr>
        <dsp:cNvPr id="0" name=""/>
        <dsp:cNvSpPr/>
      </dsp:nvSpPr>
      <dsp:spPr>
        <a:xfrm>
          <a:off x="1207980" y="1885019"/>
          <a:ext cx="663696" cy="331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Bhavana Bhaumik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Membership Chair</a:t>
          </a:r>
        </a:p>
      </dsp:txBody>
      <dsp:txXfrm>
        <a:off x="1207980" y="1885019"/>
        <a:ext cx="663696" cy="331848"/>
      </dsp:txXfrm>
    </dsp:sp>
    <dsp:sp modelId="{15D5E1AE-179E-441D-980C-74BA5D74D08F}">
      <dsp:nvSpPr>
        <dsp:cNvPr id="0" name=""/>
        <dsp:cNvSpPr/>
      </dsp:nvSpPr>
      <dsp:spPr>
        <a:xfrm>
          <a:off x="1207980" y="2356244"/>
          <a:ext cx="663696" cy="331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Tina </a:t>
          </a:r>
          <a:r>
            <a:rPr lang="en-US" sz="700" kern="1200" dirty="0" smtClean="0"/>
            <a:t>Boyd /      Bob Petro Advancement</a:t>
          </a:r>
          <a:endParaRPr lang="en-US" sz="700" kern="1200" dirty="0" smtClean="0"/>
        </a:p>
      </dsp:txBody>
      <dsp:txXfrm>
        <a:off x="1207980" y="2356244"/>
        <a:ext cx="663696" cy="331848"/>
      </dsp:txXfrm>
    </dsp:sp>
    <dsp:sp modelId="{A629E003-9E3B-4B4C-934C-6E52BCEC2F8B}">
      <dsp:nvSpPr>
        <dsp:cNvPr id="0" name=""/>
        <dsp:cNvSpPr/>
      </dsp:nvSpPr>
      <dsp:spPr>
        <a:xfrm>
          <a:off x="1207980" y="2827469"/>
          <a:ext cx="663696" cy="331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John Footen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Webmaster</a:t>
          </a:r>
        </a:p>
      </dsp:txBody>
      <dsp:txXfrm>
        <a:off x="1207980" y="2827469"/>
        <a:ext cx="663696" cy="331848"/>
      </dsp:txXfrm>
    </dsp:sp>
    <dsp:sp modelId="{743AFD38-08D6-4160-8868-19779BCB3451}">
      <dsp:nvSpPr>
        <dsp:cNvPr id="0" name=""/>
        <dsp:cNvSpPr/>
      </dsp:nvSpPr>
      <dsp:spPr>
        <a:xfrm>
          <a:off x="1845129" y="471346"/>
          <a:ext cx="663696" cy="331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Sharin Harun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Secretary</a:t>
          </a:r>
        </a:p>
      </dsp:txBody>
      <dsp:txXfrm>
        <a:off x="1845129" y="471346"/>
        <a:ext cx="663696" cy="331848"/>
      </dsp:txXfrm>
    </dsp:sp>
    <dsp:sp modelId="{33D67A00-5B70-4220-ABBE-F69B2A60B382}">
      <dsp:nvSpPr>
        <dsp:cNvPr id="0" name=""/>
        <dsp:cNvSpPr/>
      </dsp:nvSpPr>
      <dsp:spPr>
        <a:xfrm>
          <a:off x="2648202" y="471346"/>
          <a:ext cx="663696" cy="331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Sarvani Mallemudi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Equip. Coord.</a:t>
          </a:r>
        </a:p>
      </dsp:txBody>
      <dsp:txXfrm>
        <a:off x="2648202" y="471346"/>
        <a:ext cx="663696" cy="331848"/>
      </dsp:txXfrm>
    </dsp:sp>
    <dsp:sp modelId="{6FF28A68-8468-4E21-819C-FD651FF8E37B}">
      <dsp:nvSpPr>
        <dsp:cNvPr id="0" name=""/>
        <dsp:cNvSpPr/>
      </dsp:nvSpPr>
      <dsp:spPr>
        <a:xfrm>
          <a:off x="3451275" y="471346"/>
          <a:ext cx="663696" cy="331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Wilson Chua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Treasurer</a:t>
          </a:r>
        </a:p>
      </dsp:txBody>
      <dsp:txXfrm>
        <a:off x="3451275" y="471346"/>
        <a:ext cx="663696" cy="331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3B88081-AEFF-4CC0-9E9A-061A572BFE6B}" type="datetime1">
              <a:rPr lang="en-US" altLang="en-US"/>
              <a:pPr/>
              <a:t>1/12/2017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3D6F03B-FD9A-420C-848F-8554BB025A4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955813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A8E3AE9-4622-41D2-A742-0C7214703523}" type="datetime1">
              <a:rPr lang="en-US" altLang="en-US"/>
              <a:pPr/>
              <a:t>1/12/2017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4229" tIns="47114" rIns="94229" bIns="4711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0583C3C-DA73-4BE4-A448-B624C000651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710399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r>
              <a:rPr lang="en-US" baseline="0" dirty="0" smtClean="0"/>
              <a:t> space on the church/school property?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A8E3AE9-4622-41D2-A742-0C7214703523}" type="datetime1">
              <a:rPr lang="en-US" altLang="en-US" smtClean="0"/>
              <a:pPr/>
              <a:t>1/12/2017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3C3C-DA73-4BE4-A448-B624C0006517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167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DL_4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725" y="2138363"/>
            <a:ext cx="114776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742599" y="1650331"/>
            <a:ext cx="4755880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D345C3-59CE-4017-9BBA-0622830A3E87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1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40086F-AD4F-4128-A46F-06B81198BDE2}" type="datetime1">
              <a:rPr lang="en-US" altLang="en-US"/>
              <a:pPr/>
              <a:t>1/12/2017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744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DL_4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34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8805A2-02E5-426A-86B9-0E45FAA1648F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1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0478404-1253-460A-B4C3-3918A85F5C90}" type="datetime1">
              <a:rPr lang="en-US" altLang="en-US"/>
              <a:pPr/>
              <a:t>1/12/2017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169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DL_4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CB21FA-2118-4535-AF08-CA2B3DD493C8}" type="datetime1">
              <a:rPr lang="en-US" altLang="en-US"/>
              <a:pPr/>
              <a:t>1/12/2017</a:t>
            </a:fld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622D70-30C5-45D6-BC0A-7563ECCC22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030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DL_4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60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937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960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1937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0013A9-28F8-4DD8-928C-4F75B9F0A8F2}" type="datetime1">
              <a:rPr lang="en-US" altLang="en-US"/>
              <a:pPr/>
              <a:t>1/12/2017</a:t>
            </a:fld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3E9874-5DA2-4813-9A79-88880B2B664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602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DL_4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080FB3-66AA-427F-9DCD-D552D6588E69}" type="datetime1">
              <a:rPr lang="en-US" altLang="en-US"/>
              <a:pPr/>
              <a:t>1/12/2017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E8874E-6F36-4905-9786-5400C7AFEE1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821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D93BE1-C515-4F82-AFFB-32CCB4EEAF7F}" type="datetime1">
              <a:rPr lang="en-US" altLang="en-US"/>
              <a:pPr/>
              <a:t>1/12/2017</a:t>
            </a:fld>
            <a:endParaRPr lang="en-US" alt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8164F6-F36F-4055-A5BE-5801B35772C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557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6E168AE-BFB9-4EA0-81B4-6B6F435BDBA3}" type="datetime1">
              <a:rPr lang="en-US" altLang="en-US"/>
              <a:pPr/>
              <a:t>1/12/2017</a:t>
            </a:fld>
            <a:endParaRPr lang="en-US" alt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73524F-66C3-4DA3-A373-1D531E98B9F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389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//Users/jaypointer/Desktop/Folio.png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Folio.png" descr="/Users/jaypointer/Desktop/Folio.png"/>
          <p:cNvPicPr>
            <a:picLocks noChangeAspect="1"/>
          </p:cNvPicPr>
          <p:nvPr userDrawn="1"/>
        </p:nvPicPr>
        <p:blipFill>
          <a:blip r:embed="rId9" r:link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07075"/>
            <a:ext cx="916781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566863" y="274638"/>
            <a:ext cx="70437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08750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charset="0"/>
              </a:defRPr>
            </a:lvl1pPr>
          </a:lstStyle>
          <a:p>
            <a:fld id="{53A38AC9-DFC3-4EDF-969F-6301936B0CC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30" name="Picture 9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961063"/>
            <a:ext cx="105886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22725" y="6508750"/>
            <a:ext cx="1727200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charset="0"/>
              </a:defRPr>
            </a:lvl1pPr>
          </a:lstStyle>
          <a:p>
            <a:fld id="{0345188B-38D5-4488-B9B2-B8CA7D880BEF}" type="datetime1">
              <a:rPr lang="en-US" altLang="en-US"/>
              <a:pPr/>
              <a:t>1/12/2017</a:t>
            </a:fld>
            <a:endParaRPr lang="en-US" altLang="en-US" dirty="0"/>
          </a:p>
        </p:txBody>
      </p:sp>
      <p:pic>
        <p:nvPicPr>
          <p:cNvPr id="1032" name="Picture 13" descr="AnnivGrStandard_White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508750"/>
            <a:ext cx="183038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CF0031"/>
          </a:solidFill>
          <a:latin typeface="Helvetica"/>
          <a:ea typeface="ヒラギノ角ゴ Pro W3" charset="0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b="1" i="1" kern="1200">
          <a:solidFill>
            <a:srgbClr val="CF0031"/>
          </a:solidFill>
          <a:latin typeface="Helvetica"/>
          <a:ea typeface="ヒラギノ角ゴ Pro W3" charset="0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i="1"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459655690829027/" TargetMode="External"/><Relationship Id="rId2" Type="http://schemas.openxmlformats.org/officeDocument/2006/relationships/hyperlink" Target="http://http/troop58ashburn.cam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8"/>
          <p:cNvSpPr>
            <a:spLocks noGrp="1"/>
          </p:cNvSpPr>
          <p:nvPr>
            <p:ph type="title"/>
          </p:nvPr>
        </p:nvSpPr>
        <p:spPr>
          <a:xfrm>
            <a:off x="2743200" y="1651000"/>
            <a:ext cx="5124893" cy="2109788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Helvetica" charset="0"/>
                <a:ea typeface="ヒラギノ角ゴ Pro W3" charset="-128"/>
              </a:rPr>
              <a:t>Boy Scout Troop 58</a:t>
            </a:r>
            <a:br>
              <a:rPr lang="en-US" altLang="en-US" dirty="0" smtClean="0">
                <a:latin typeface="Helvetica" charset="0"/>
                <a:ea typeface="ヒラギノ角ゴ Pro W3" charset="-128"/>
              </a:rPr>
            </a:br>
            <a:r>
              <a:rPr lang="en-US" altLang="en-US" sz="3200" dirty="0" smtClean="0">
                <a:latin typeface="Helvetica" charset="0"/>
                <a:ea typeface="ヒラギノ角ゴ Pro W3" charset="-128"/>
              </a:rPr>
              <a:t>An Overview</a:t>
            </a:r>
            <a:br>
              <a:rPr lang="en-US" altLang="en-US" sz="3200" dirty="0" smtClean="0">
                <a:latin typeface="Helvetica" charset="0"/>
                <a:ea typeface="ヒラギノ角ゴ Pro W3" charset="-128"/>
              </a:rPr>
            </a:br>
            <a:r>
              <a:rPr lang="en-US" altLang="en-US" sz="2400" dirty="0" smtClean="0">
                <a:latin typeface="Helvetica" charset="0"/>
                <a:ea typeface="ヒラギノ角ゴ Pro W3" charset="-128"/>
              </a:rPr>
              <a:t>January 2017</a:t>
            </a:r>
            <a:endParaRPr lang="en-US" altLang="en-US" dirty="0" smtClean="0">
              <a:latin typeface="Helvetica" charset="0"/>
              <a:ea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Recent Outdoor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353" y="1402344"/>
            <a:ext cx="2832593" cy="4525963"/>
          </a:xfrm>
        </p:spPr>
        <p:txBody>
          <a:bodyPr/>
          <a:lstStyle/>
          <a:p>
            <a:r>
              <a:rPr lang="en-US" sz="1100" dirty="0" smtClean="0"/>
              <a:t>2014</a:t>
            </a:r>
          </a:p>
          <a:p>
            <a:pPr lvl="1"/>
            <a:r>
              <a:rPr lang="en-US" sz="1050" dirty="0" smtClean="0"/>
              <a:t>April:  Backpacking</a:t>
            </a:r>
          </a:p>
          <a:p>
            <a:pPr lvl="1"/>
            <a:r>
              <a:rPr lang="en-US" sz="1050" dirty="0" smtClean="0"/>
              <a:t>May:  Riflery</a:t>
            </a:r>
          </a:p>
          <a:p>
            <a:pPr lvl="1"/>
            <a:r>
              <a:rPr lang="en-US" sz="1050" dirty="0" smtClean="0"/>
              <a:t>June:  Bike hike</a:t>
            </a:r>
          </a:p>
          <a:p>
            <a:pPr lvl="1"/>
            <a:r>
              <a:rPr lang="en-US" sz="1050" dirty="0" smtClean="0"/>
              <a:t>July:  Summer camp (Camp Saffran, MD) and High Adventure camp (Sea Base, FL)</a:t>
            </a:r>
          </a:p>
          <a:p>
            <a:pPr lvl="1"/>
            <a:r>
              <a:rPr lang="en-US" sz="1050" dirty="0" smtClean="0"/>
              <a:t>September:  Whitewater rafting</a:t>
            </a:r>
          </a:p>
          <a:p>
            <a:pPr lvl="1"/>
            <a:r>
              <a:rPr lang="en-US" sz="1050" dirty="0" smtClean="0"/>
              <a:t>October:  Scout skills</a:t>
            </a:r>
          </a:p>
          <a:p>
            <a:pPr lvl="1"/>
            <a:r>
              <a:rPr lang="en-US" sz="1050" dirty="0" smtClean="0"/>
              <a:t>December:  Hiking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0079" y="1402344"/>
            <a:ext cx="3186086" cy="4525963"/>
          </a:xfrm>
        </p:spPr>
        <p:txBody>
          <a:bodyPr/>
          <a:lstStyle/>
          <a:p>
            <a:r>
              <a:rPr lang="en-US" sz="1100" dirty="0" smtClean="0"/>
              <a:t>2015</a:t>
            </a:r>
          </a:p>
          <a:p>
            <a:pPr lvl="1"/>
            <a:r>
              <a:rPr lang="en-US" sz="1050" dirty="0" smtClean="0"/>
              <a:t>January:  Ski Trip and Freeze-o-ree campout</a:t>
            </a:r>
          </a:p>
          <a:p>
            <a:pPr lvl="1"/>
            <a:r>
              <a:rPr lang="en-US" sz="1050" dirty="0" smtClean="0"/>
              <a:t>February:  N/A (weather cancellation)</a:t>
            </a:r>
          </a:p>
          <a:p>
            <a:pPr lvl="1"/>
            <a:r>
              <a:rPr lang="en-US" sz="1050" dirty="0" smtClean="0"/>
              <a:t>March: </a:t>
            </a:r>
            <a:r>
              <a:rPr lang="en-US" sz="1050" dirty="0"/>
              <a:t>Sport-Rock Climbing Lock-in</a:t>
            </a:r>
            <a:endParaRPr lang="en-US" sz="1050" dirty="0" smtClean="0"/>
          </a:p>
          <a:p>
            <a:pPr lvl="1"/>
            <a:r>
              <a:rPr lang="en-US" sz="1050" dirty="0" smtClean="0"/>
              <a:t>April: Backpacking trip</a:t>
            </a:r>
          </a:p>
          <a:p>
            <a:pPr lvl="1"/>
            <a:r>
              <a:rPr lang="en-US" sz="1050" dirty="0" smtClean="0"/>
              <a:t>May: New Scout campout, Riflery campout</a:t>
            </a:r>
          </a:p>
          <a:p>
            <a:pPr lvl="1"/>
            <a:r>
              <a:rPr lang="en-US" sz="1050" dirty="0" smtClean="0"/>
              <a:t>June:  C&amp;O Canal Bike Hike campout </a:t>
            </a:r>
          </a:p>
          <a:p>
            <a:pPr lvl="1"/>
            <a:r>
              <a:rPr lang="en-US" sz="1050" dirty="0" smtClean="0"/>
              <a:t>July:  Summer Camp (Camp Ockanickon, PA) and High Adventure camp (Bechtel Summit, WV)</a:t>
            </a:r>
          </a:p>
          <a:p>
            <a:pPr lvl="1"/>
            <a:r>
              <a:rPr lang="en-US" sz="1050" dirty="0" smtClean="0"/>
              <a:t>August:  Lake Campout</a:t>
            </a:r>
          </a:p>
          <a:p>
            <a:pPr lvl="1"/>
            <a:r>
              <a:rPr lang="en-US" sz="1050" dirty="0" smtClean="0"/>
              <a:t>September:  Canoeing</a:t>
            </a:r>
          </a:p>
          <a:p>
            <a:pPr lvl="1"/>
            <a:r>
              <a:rPr lang="en-US" sz="1050" dirty="0" smtClean="0"/>
              <a:t>October – December:  monthly campouts</a:t>
            </a:r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22D70-30C5-45D6-BC0A-7563ECCC221D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5978427" y="1405280"/>
            <a:ext cx="318608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b="1" kern="1200">
                <a:solidFill>
                  <a:srgbClr val="005AA3"/>
                </a:solidFill>
                <a:latin typeface="Helvetica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rgbClr val="005AA3"/>
                </a:solidFill>
                <a:latin typeface="Helvetica"/>
                <a:ea typeface="ヒラギノ角ゴ Pro W3" charset="0"/>
                <a:cs typeface="ヒラギノ角ゴ Pro W3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005AA3"/>
                </a:solidFill>
                <a:latin typeface="Helvetica"/>
                <a:ea typeface="ヒラギノ角ゴ Pro W3" charset="0"/>
                <a:cs typeface="ヒラギノ角ゴ Pro W3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b="1" i="1" kern="1200">
                <a:solidFill>
                  <a:srgbClr val="CF0031"/>
                </a:solidFill>
                <a:latin typeface="Helvetica"/>
                <a:ea typeface="ヒラギノ角ゴ Pro W3" charset="0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i="1" kern="1200">
                <a:solidFill>
                  <a:srgbClr val="005AA3"/>
                </a:solidFill>
                <a:latin typeface="Helvetica"/>
                <a:ea typeface="ヒラギノ角ゴ Pro W3" charset="0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2016</a:t>
            </a:r>
          </a:p>
          <a:p>
            <a:pPr lvl="1"/>
            <a:r>
              <a:rPr lang="en-US" sz="1050" dirty="0" smtClean="0"/>
              <a:t>January:  </a:t>
            </a:r>
            <a:r>
              <a:rPr lang="en-US" sz="1050" dirty="0"/>
              <a:t>N/A (weather cancellation)</a:t>
            </a:r>
          </a:p>
          <a:p>
            <a:pPr lvl="1"/>
            <a:r>
              <a:rPr lang="en-US" sz="1050" dirty="0" smtClean="0"/>
              <a:t>February:  </a:t>
            </a:r>
            <a:r>
              <a:rPr lang="en-US" sz="1050" dirty="0"/>
              <a:t>Skiing trip to Whitetail Ski Resort in Mercersburg, PA</a:t>
            </a:r>
          </a:p>
          <a:p>
            <a:pPr lvl="1"/>
            <a:r>
              <a:rPr lang="en-US" sz="1050" dirty="0" smtClean="0"/>
              <a:t>March:  SportRock </a:t>
            </a:r>
            <a:r>
              <a:rPr lang="en-US" sz="1050" dirty="0"/>
              <a:t>climbing overnighter in Sterling, VA</a:t>
            </a:r>
          </a:p>
          <a:p>
            <a:pPr lvl="1"/>
            <a:r>
              <a:rPr lang="en-US" sz="1050" dirty="0" smtClean="0"/>
              <a:t>April:  Shooting </a:t>
            </a:r>
            <a:r>
              <a:rPr lang="en-US" sz="1050" dirty="0"/>
              <a:t>campout in Manassas, VA</a:t>
            </a:r>
          </a:p>
          <a:p>
            <a:pPr lvl="1"/>
            <a:r>
              <a:rPr lang="en-US" sz="1050" dirty="0" smtClean="0"/>
              <a:t>May:  Whitewater </a:t>
            </a:r>
            <a:r>
              <a:rPr lang="en-US" sz="1050" dirty="0"/>
              <a:t>Rafting campout on the Youghiogheny River in Ohiopyle, </a:t>
            </a:r>
            <a:r>
              <a:rPr lang="en-US" sz="1050" dirty="0" smtClean="0"/>
              <a:t>PA and New </a:t>
            </a:r>
            <a:r>
              <a:rPr lang="en-US" sz="1050" dirty="0"/>
              <a:t>Scout campout in Ashburn, VA</a:t>
            </a:r>
          </a:p>
          <a:p>
            <a:pPr lvl="1"/>
            <a:r>
              <a:rPr lang="en-US" sz="1050" dirty="0" smtClean="0"/>
              <a:t>June:  week-long </a:t>
            </a:r>
            <a:r>
              <a:rPr lang="en-US" sz="1050" dirty="0"/>
              <a:t>Boy Scout summer camp @ Goshen, VA</a:t>
            </a:r>
          </a:p>
          <a:p>
            <a:pPr lvl="1"/>
            <a:r>
              <a:rPr lang="en-US" sz="1050" dirty="0" smtClean="0"/>
              <a:t>July:  Biking </a:t>
            </a:r>
            <a:r>
              <a:rPr lang="en-US" sz="1050" dirty="0"/>
              <a:t>campout along the C&amp;O Canal tow path from Leesburg, VA to Washington, DC (~50 miles)</a:t>
            </a:r>
          </a:p>
          <a:p>
            <a:pPr lvl="1"/>
            <a:r>
              <a:rPr lang="en-US" sz="1050" dirty="0" smtClean="0"/>
              <a:t>September:  Patrol </a:t>
            </a:r>
            <a:r>
              <a:rPr lang="en-US" sz="1050" dirty="0"/>
              <a:t>Challenge outing at the Blue Ridge Environmental Center in Purcellville, VA</a:t>
            </a:r>
          </a:p>
          <a:p>
            <a:pPr lvl="1"/>
            <a:r>
              <a:rPr lang="en-US" sz="1050" dirty="0" smtClean="0"/>
              <a:t>October:  Scout </a:t>
            </a:r>
            <a:r>
              <a:rPr lang="en-US" sz="1050" dirty="0"/>
              <a:t>Skills campout at Sky Meadows State Park in Delaplane, VA</a:t>
            </a:r>
          </a:p>
          <a:p>
            <a:pPr lvl="1"/>
            <a:r>
              <a:rPr lang="en-US" sz="1050" dirty="0" smtClean="0"/>
              <a:t>November:  Hiking </a:t>
            </a:r>
            <a:r>
              <a:rPr lang="en-US" sz="1050" dirty="0"/>
              <a:t>campout at Elizabeth’s Furnace in Fort Valley, </a:t>
            </a:r>
            <a:r>
              <a:rPr lang="en-US" sz="1050" dirty="0" smtClean="0"/>
              <a:t>VA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18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Service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2444263" cy="4525963"/>
          </a:xfrm>
        </p:spPr>
        <p:txBody>
          <a:bodyPr/>
          <a:lstStyle/>
          <a:p>
            <a:r>
              <a:rPr lang="en-US" sz="1400" dirty="0" smtClean="0"/>
              <a:t>2014</a:t>
            </a:r>
          </a:p>
          <a:p>
            <a:pPr lvl="1"/>
            <a:r>
              <a:rPr lang="en-US" sz="1200" dirty="0" smtClean="0"/>
              <a:t>April:  Mobile Hope</a:t>
            </a:r>
          </a:p>
          <a:p>
            <a:pPr lvl="1"/>
            <a:r>
              <a:rPr lang="en-US" sz="1200" dirty="0" smtClean="0"/>
              <a:t>June:  Patriot Cruise and Salute</a:t>
            </a:r>
          </a:p>
          <a:p>
            <a:pPr lvl="1"/>
            <a:r>
              <a:rPr lang="en-US" sz="1200" dirty="0" smtClean="0"/>
              <a:t>November:  Scouting for Food</a:t>
            </a:r>
          </a:p>
          <a:p>
            <a:pPr lvl="1"/>
            <a:r>
              <a:rPr lang="en-US" sz="1200" dirty="0" smtClean="0"/>
              <a:t>Several individual Eagle Scout service projects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28193" y="1600200"/>
            <a:ext cx="2886808" cy="4525963"/>
          </a:xfrm>
        </p:spPr>
        <p:txBody>
          <a:bodyPr/>
          <a:lstStyle/>
          <a:p>
            <a:r>
              <a:rPr lang="en-US" sz="1400" dirty="0" smtClean="0"/>
              <a:t>2015</a:t>
            </a:r>
          </a:p>
          <a:p>
            <a:pPr lvl="1"/>
            <a:r>
              <a:rPr lang="en-US" sz="1200" dirty="0"/>
              <a:t>Supported the Virginia Wine Country Half Marathon</a:t>
            </a:r>
          </a:p>
          <a:p>
            <a:pPr lvl="1"/>
            <a:r>
              <a:rPr lang="en-US" sz="1200" dirty="0" smtClean="0"/>
              <a:t>Helped </a:t>
            </a:r>
            <a:r>
              <a:rPr lang="en-US" sz="1200" dirty="0"/>
              <a:t>prepare the Community Church’s facilities for its annual summer camps</a:t>
            </a:r>
          </a:p>
          <a:p>
            <a:pPr lvl="1"/>
            <a:r>
              <a:rPr lang="en-US" sz="1200" dirty="0"/>
              <a:t>Participated in the Ashburn Village 4</a:t>
            </a:r>
            <a:r>
              <a:rPr lang="en-US" sz="1200" baseline="30000" dirty="0"/>
              <a:t>th</a:t>
            </a:r>
            <a:r>
              <a:rPr lang="en-US" sz="1200" dirty="0"/>
              <a:t> of July parade</a:t>
            </a:r>
          </a:p>
          <a:p>
            <a:pPr lvl="1"/>
            <a:r>
              <a:rPr lang="en-US" sz="1200" dirty="0"/>
              <a:t>Collected 212 lbs. of food for the needy during the annual Scouting for Food event </a:t>
            </a:r>
          </a:p>
          <a:p>
            <a:pPr lvl="1"/>
            <a:r>
              <a:rPr lang="en-US" sz="1200" dirty="0" smtClean="0"/>
              <a:t>Several </a:t>
            </a:r>
            <a:r>
              <a:rPr lang="en-US" sz="1200" dirty="0"/>
              <a:t>individual Eagle Scout service </a:t>
            </a:r>
            <a:r>
              <a:rPr lang="en-US" sz="1200" dirty="0" smtClean="0"/>
              <a:t>projects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22D70-30C5-45D6-BC0A-7563ECCC221D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5832229" y="1594338"/>
            <a:ext cx="326732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b="1" kern="1200">
                <a:solidFill>
                  <a:srgbClr val="005AA3"/>
                </a:solidFill>
                <a:latin typeface="Helvetica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rgbClr val="005AA3"/>
                </a:solidFill>
                <a:latin typeface="Helvetica"/>
                <a:ea typeface="ヒラギノ角ゴ Pro W3" charset="0"/>
                <a:cs typeface="ヒラギノ角ゴ Pro W3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005AA3"/>
                </a:solidFill>
                <a:latin typeface="Helvetica"/>
                <a:ea typeface="ヒラギノ角ゴ Pro W3" charset="0"/>
                <a:cs typeface="ヒラギノ角ゴ Pro W3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b="1" i="1" kern="1200">
                <a:solidFill>
                  <a:srgbClr val="CF0031"/>
                </a:solidFill>
                <a:latin typeface="Helvetica"/>
                <a:ea typeface="ヒラギノ角ゴ Pro W3" charset="0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i="1" kern="1200">
                <a:solidFill>
                  <a:srgbClr val="005AA3"/>
                </a:solidFill>
                <a:latin typeface="Helvetica"/>
                <a:ea typeface="ヒラギノ角ゴ Pro W3" charset="0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2016</a:t>
            </a:r>
          </a:p>
          <a:p>
            <a:pPr lvl="1"/>
            <a:r>
              <a:rPr lang="en-US" sz="1200" dirty="0"/>
              <a:t>Led Scout Sunday activities for the Troop’s Chartering Organization – St. David’s Episcopal Church</a:t>
            </a:r>
          </a:p>
          <a:p>
            <a:pPr lvl="1"/>
            <a:r>
              <a:rPr lang="en-US" sz="1200" dirty="0"/>
              <a:t>Supported St. Theresa Catholic Church’s You(th) vs. Hunger event</a:t>
            </a:r>
          </a:p>
          <a:p>
            <a:pPr lvl="1"/>
            <a:r>
              <a:rPr lang="en-US" sz="1200" dirty="0"/>
              <a:t>Supported the Virginia Wine Country Half Marathon</a:t>
            </a:r>
          </a:p>
          <a:p>
            <a:pPr lvl="1"/>
            <a:r>
              <a:rPr lang="en-US" sz="1200" dirty="0"/>
              <a:t>Participated in the Ashburn Village 4</a:t>
            </a:r>
            <a:r>
              <a:rPr lang="en-US" sz="1200" baseline="30000" dirty="0"/>
              <a:t>th</a:t>
            </a:r>
            <a:r>
              <a:rPr lang="en-US" sz="1200" dirty="0"/>
              <a:t> of July parade</a:t>
            </a:r>
          </a:p>
          <a:p>
            <a:pPr lvl="1"/>
            <a:r>
              <a:rPr lang="en-US" sz="1200" dirty="0"/>
              <a:t>Held an extensive facility and site beautification service project for St. David’s Episcopal Church</a:t>
            </a:r>
          </a:p>
          <a:p>
            <a:pPr lvl="1"/>
            <a:r>
              <a:rPr lang="en-US" sz="1200" dirty="0"/>
              <a:t>Began ongoing lawnmowing service for the Ashburn Volunteer Fire Department</a:t>
            </a:r>
          </a:p>
          <a:p>
            <a:pPr lvl="1"/>
            <a:r>
              <a:rPr lang="en-US" sz="1200" dirty="0"/>
              <a:t>Collected 297 lbs. of food for the needy during the annual Scouting for Food event </a:t>
            </a:r>
          </a:p>
        </p:txBody>
      </p:sp>
    </p:spTree>
    <p:extLst>
      <p:ext uri="{BB962C8B-B14F-4D97-AF65-F5344CB8AC3E}">
        <p14:creationId xmlns:p14="http://schemas.microsoft.com/office/powerpoint/2010/main" val="10323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Troop 58 in Action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22D70-30C5-45D6-BC0A-7563ECCC221D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899" y="3321773"/>
            <a:ext cx="3272246" cy="2454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006" y="3563435"/>
            <a:ext cx="3143793" cy="2357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354" y="274638"/>
            <a:ext cx="3726844" cy="2795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44" y="1559922"/>
            <a:ext cx="3422469" cy="256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7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Troop 58 in Action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8874E-6F36-4905-9786-5400C7AFEE1E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30" y="2755695"/>
            <a:ext cx="2315392" cy="3087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057" y="1417638"/>
            <a:ext cx="2659013" cy="1994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526" y="3097506"/>
            <a:ext cx="3204754" cy="2403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76062" y="649499"/>
            <a:ext cx="3339734" cy="249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Troop 58 in Action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8874E-6F36-4905-9786-5400C7AFEE1E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98" y="1521303"/>
            <a:ext cx="3614089" cy="27105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795" y="144070"/>
            <a:ext cx="3396180" cy="25471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552186" y="3096187"/>
            <a:ext cx="3204754" cy="2403566"/>
          </a:xfrm>
          <a:prstGeom prst="rect">
            <a:avLst/>
          </a:prstGeom>
        </p:spPr>
      </p:pic>
      <p:pic>
        <p:nvPicPr>
          <p:cNvPr id="1026" name="Picture 2" descr="https://trooptrack-prod.s3.amazonaws.com/photos/160080/original/image.jpg?AWSAccessKeyId=AKIAIYGBXSS2KY37OQKA&amp;Signature=yF0llYN3idq9rji8FK6CXLEoBmw%3D&amp;Expires=14387053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7341" y="3536414"/>
            <a:ext cx="3079169" cy="231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4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Troop 58 in Action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8874E-6F36-4905-9786-5400C7AFEE1E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1026" name="Picture 2" descr="Image may contain: 10 people, people smiling, people standing and outdoo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205" y="1624354"/>
            <a:ext cx="3174848" cy="238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may contain: 5 people, people standing, outdoor and natur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1" y="4212206"/>
            <a:ext cx="2327652" cy="174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may contain: one or more people, people standing, sky, ocean, outdoor, nature and wate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885" y="3567113"/>
            <a:ext cx="3043918" cy="228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may contain: one or more people, sky, outdoor, water and natur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171" y="1009310"/>
            <a:ext cx="3639004" cy="272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389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Troop 58 in Action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8874E-6F36-4905-9786-5400C7AFEE1E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1028" name="Picture 4" descr="Image may contain: 1 person, standing, outdoor and natur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7699" y="1638551"/>
            <a:ext cx="2568643" cy="343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may contain: one or more people, tree, outdoor and natur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5837" y="2519852"/>
            <a:ext cx="2468620" cy="329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may contain: 2 people, sky and outdoo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281" y="1660286"/>
            <a:ext cx="2505313" cy="250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711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Discussion/Q&amp;A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05A2-02E5-426A-86B9-0E45FAA1648F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73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Helvetica" charset="0"/>
                <a:ea typeface="ヒラギノ角ゴ Pro W3" charset="-128"/>
              </a:rPr>
              <a:t>Agenda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1487186"/>
            <a:ext cx="8229600" cy="42338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Helvetica" charset="0"/>
                <a:ea typeface="ヒラギノ角ゴ Pro W3" charset="-128"/>
              </a:rPr>
              <a:t>Boy Scouting – an overview</a:t>
            </a:r>
            <a:endParaRPr lang="en-US" altLang="en-US" dirty="0">
              <a:latin typeface="Helvetica" charset="0"/>
              <a:ea typeface="ヒラギノ角ゴ Pro W3" charset="-128"/>
            </a:endParaRPr>
          </a:p>
          <a:p>
            <a:pPr eaLnBrk="1" hangingPunct="1"/>
            <a:endParaRPr lang="en-US" altLang="en-US" dirty="0" smtClean="0">
              <a:latin typeface="Helvetica" charset="0"/>
              <a:ea typeface="ヒラギノ角ゴ Pro W3" charset="-128"/>
            </a:endParaRPr>
          </a:p>
          <a:p>
            <a:pPr eaLnBrk="1" hangingPunct="1"/>
            <a:r>
              <a:rPr lang="en-US" altLang="en-US" dirty="0" smtClean="0">
                <a:latin typeface="Helvetica" charset="0"/>
                <a:ea typeface="ヒラギノ角ゴ Pro W3" charset="-128"/>
              </a:rPr>
              <a:t>Troop 58</a:t>
            </a:r>
          </a:p>
          <a:p>
            <a:pPr lvl="1" eaLnBrk="1" hangingPunct="1"/>
            <a:r>
              <a:rPr lang="en-US" altLang="en-US" dirty="0" smtClean="0">
                <a:latin typeface="Helvetica" charset="0"/>
                <a:ea typeface="ヒラギノ角ゴ Pro W3" charset="-128"/>
              </a:rPr>
              <a:t>Overview</a:t>
            </a:r>
          </a:p>
          <a:p>
            <a:pPr lvl="1" eaLnBrk="1" hangingPunct="1"/>
            <a:r>
              <a:rPr lang="en-US" altLang="en-US" dirty="0" smtClean="0">
                <a:latin typeface="Helvetica" charset="0"/>
                <a:ea typeface="ヒラギノ角ゴ Pro W3" charset="-128"/>
              </a:rPr>
              <a:t>Leaders</a:t>
            </a:r>
          </a:p>
          <a:p>
            <a:pPr lvl="1" eaLnBrk="1" hangingPunct="1"/>
            <a:r>
              <a:rPr lang="en-US" altLang="en-US" dirty="0" smtClean="0">
                <a:latin typeface="Helvetica" charset="0"/>
                <a:ea typeface="ヒラギノ角ゴ Pro W3" charset="-128"/>
              </a:rPr>
              <a:t>Activities</a:t>
            </a:r>
          </a:p>
          <a:p>
            <a:pPr lvl="1" eaLnBrk="1" hangingPunct="1"/>
            <a:r>
              <a:rPr lang="en-US" altLang="en-US" dirty="0" smtClean="0">
                <a:latin typeface="Helvetica" charset="0"/>
                <a:ea typeface="ヒラギノ角ゴ Pro W3" charset="-128"/>
              </a:rPr>
              <a:t>Service</a:t>
            </a:r>
          </a:p>
          <a:p>
            <a:pPr eaLnBrk="1" hangingPunct="1"/>
            <a:endParaRPr lang="en-US" altLang="en-US" dirty="0">
              <a:latin typeface="Helvetica" charset="0"/>
              <a:ea typeface="ヒラギノ角ゴ Pro W3" charset="-128"/>
            </a:endParaRPr>
          </a:p>
          <a:p>
            <a:pPr eaLnBrk="1" hangingPunct="1"/>
            <a:r>
              <a:rPr lang="en-US" altLang="en-US" dirty="0" smtClean="0">
                <a:latin typeface="Helvetica" charset="0"/>
                <a:ea typeface="ヒラギノ角ゴ Pro W3" charset="-128"/>
              </a:rPr>
              <a:t>Discussion/Q&amp;A</a:t>
            </a:r>
          </a:p>
          <a:p>
            <a:pPr eaLnBrk="1" hangingPunct="1"/>
            <a:endParaRPr lang="en-US" altLang="en-US" dirty="0" smtClean="0">
              <a:latin typeface="Helvetica" charset="0"/>
              <a:ea typeface="ヒラギノ角ゴ Pro W3" charset="-128"/>
            </a:endParaRP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pPr eaLnBrk="1" hangingPunct="1"/>
            <a:fld id="{1721E3E3-B203-42F5-914F-120FEED2FA94}" type="slidenum">
              <a:rPr lang="en-US" altLang="en-US" sz="1000">
                <a:solidFill>
                  <a:srgbClr val="95B3D7"/>
                </a:solidFill>
                <a:latin typeface="Helvetica" charset="0"/>
              </a:rPr>
              <a:pPr eaLnBrk="1" hangingPunct="1"/>
              <a:t>2</a:t>
            </a:fld>
            <a:endParaRPr lang="en-US" altLang="en-US" sz="1000" dirty="0">
              <a:solidFill>
                <a:srgbClr val="95B3D7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Stage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498793" cy="4525963"/>
          </a:xfrm>
        </p:spPr>
        <p:txBody>
          <a:bodyPr/>
          <a:lstStyle/>
          <a:p>
            <a:r>
              <a:rPr lang="en-US" sz="1800" dirty="0"/>
              <a:t>BSA Mission:  </a:t>
            </a:r>
            <a:r>
              <a:rPr lang="en-US" sz="1800" dirty="0" smtClean="0"/>
              <a:t>Prepare </a:t>
            </a:r>
            <a:r>
              <a:rPr lang="en-US" sz="1800" dirty="0"/>
              <a:t>young people to make ethical and moral choices over their lifetimes by instilling in them the values of the Scout Oath and </a:t>
            </a:r>
            <a:r>
              <a:rPr lang="en-US" sz="1800" dirty="0" smtClean="0"/>
              <a:t>Law</a:t>
            </a:r>
          </a:p>
          <a:p>
            <a:endParaRPr lang="en-US" sz="1800" dirty="0" smtClean="0"/>
          </a:p>
          <a:p>
            <a:r>
              <a:rPr lang="en-US" sz="1800" dirty="0"/>
              <a:t>BSA Vision:  </a:t>
            </a:r>
            <a:r>
              <a:rPr lang="en-US" sz="1800" dirty="0" smtClean="0"/>
              <a:t>Prepare </a:t>
            </a:r>
            <a:r>
              <a:rPr lang="en-US" sz="1800" dirty="0"/>
              <a:t>every eligible youth in America to become a responsible, participating citizen and leader who is guided by the </a:t>
            </a:r>
            <a:r>
              <a:rPr lang="en-US" sz="1800" dirty="0" smtClean="0"/>
              <a:t>Scout </a:t>
            </a:r>
            <a:r>
              <a:rPr lang="en-US" sz="1800" dirty="0"/>
              <a:t>Oath and </a:t>
            </a:r>
            <a:r>
              <a:rPr lang="en-US" sz="1800" dirty="0" smtClean="0"/>
              <a:t>Law</a:t>
            </a:r>
          </a:p>
          <a:p>
            <a:endParaRPr lang="en-US" sz="1800" dirty="0"/>
          </a:p>
          <a:p>
            <a:r>
              <a:rPr lang="en-US" sz="1800" dirty="0"/>
              <a:t>Scout </a:t>
            </a:r>
            <a:r>
              <a:rPr lang="en-US" sz="1800" dirty="0" smtClean="0"/>
              <a:t>Oath:  On </a:t>
            </a:r>
            <a:r>
              <a:rPr lang="en-US" sz="1800" dirty="0"/>
              <a:t>my honor I will do my </a:t>
            </a:r>
            <a:r>
              <a:rPr lang="en-US" sz="1800" dirty="0" smtClean="0"/>
              <a:t>best, to </a:t>
            </a:r>
            <a:r>
              <a:rPr lang="en-US" sz="1800" dirty="0"/>
              <a:t>do my </a:t>
            </a:r>
            <a:r>
              <a:rPr lang="en-US" sz="1800" dirty="0" smtClean="0"/>
              <a:t>duty, </a:t>
            </a:r>
            <a:r>
              <a:rPr lang="en-US" sz="1800" dirty="0"/>
              <a:t>to God and my </a:t>
            </a:r>
            <a:r>
              <a:rPr lang="en-US" sz="1800" dirty="0" smtClean="0"/>
              <a:t>country, and </a:t>
            </a:r>
            <a:r>
              <a:rPr lang="en-US" sz="1800" dirty="0"/>
              <a:t>to obey the Scout Law</a:t>
            </a:r>
            <a:r>
              <a:rPr lang="en-US" sz="1800" dirty="0" smtClean="0"/>
              <a:t>; to </a:t>
            </a:r>
            <a:r>
              <a:rPr lang="en-US" sz="1800" dirty="0"/>
              <a:t>help other people at all times</a:t>
            </a:r>
            <a:r>
              <a:rPr lang="en-US" sz="1800" dirty="0" smtClean="0"/>
              <a:t>; to </a:t>
            </a:r>
            <a:r>
              <a:rPr lang="en-US" sz="1800" dirty="0"/>
              <a:t>keep myself physically strong</a:t>
            </a:r>
            <a:r>
              <a:rPr lang="en-US" sz="1800" dirty="0" smtClean="0"/>
              <a:t>, mentally </a:t>
            </a:r>
            <a:r>
              <a:rPr lang="en-US" sz="1800" dirty="0"/>
              <a:t>awake, and morally </a:t>
            </a:r>
            <a:r>
              <a:rPr lang="en-US" sz="1800" dirty="0" smtClean="0"/>
              <a:t>straight</a:t>
            </a:r>
            <a:r>
              <a:rPr lang="en-US" sz="1800" dirty="0"/>
              <a:t>.</a:t>
            </a:r>
          </a:p>
          <a:p>
            <a:endParaRPr lang="en-US" sz="1800" dirty="0" smtClean="0"/>
          </a:p>
          <a:p>
            <a:r>
              <a:rPr lang="en-US" sz="1800" dirty="0" smtClean="0"/>
              <a:t>Scout Law:  A </a:t>
            </a:r>
            <a:r>
              <a:rPr lang="en-US" sz="1800" dirty="0"/>
              <a:t>Scout </a:t>
            </a:r>
            <a:r>
              <a:rPr lang="en-US" sz="1800" dirty="0" smtClean="0"/>
              <a:t>is Trustworthy, Loyal, Helpful, Friendly, Courteous, Kind, Obedient, Cheerful, Thrifty, Brave, Clean, and Reverent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8805A2-02E5-426A-86B9-0E45FAA1648F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762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Stage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05A2-02E5-426A-86B9-0E45FAA1648F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1757169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51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Between Cub Scouts &amp; Boy Scouts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614345"/>
            <a:ext cx="7612064" cy="5068569"/>
          </a:xfrm>
        </p:spPr>
        <p:txBody>
          <a:bodyPr/>
          <a:lstStyle/>
          <a:p>
            <a:pPr marL="34925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761349"/>
              </p:ext>
            </p:extLst>
          </p:nvPr>
        </p:nvGraphicFramePr>
        <p:xfrm>
          <a:off x="658348" y="1497107"/>
          <a:ext cx="7928853" cy="4372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2951"/>
                <a:gridCol w="2642951"/>
                <a:gridCol w="2642951"/>
              </a:tblGrid>
              <a:tr h="41240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Cub Scouts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Boy Scouts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124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Den/Pack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Patrol/Troop</a:t>
                      </a:r>
                      <a:endParaRPr lang="en-US" sz="1600" dirty="0"/>
                    </a:p>
                  </a:txBody>
                  <a:tcPr/>
                </a:tc>
              </a:tr>
              <a:tr h="4007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Leadership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Adult 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Scout led</a:t>
                      </a:r>
                      <a:r>
                        <a:rPr lang="en-US" sz="1600" baseline="0" dirty="0" smtClean="0"/>
                        <a:t> / adult supervised</a:t>
                      </a:r>
                      <a:endParaRPr lang="en-US" sz="1600" dirty="0"/>
                    </a:p>
                  </a:txBody>
                  <a:tcPr/>
                </a:tc>
              </a:tr>
              <a:tr h="4124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Advancement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Collective</a:t>
                      </a:r>
                      <a:r>
                        <a:rPr lang="en-US" sz="1600" baseline="0" dirty="0" smtClean="0"/>
                        <a:t> advancement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Self paced</a:t>
                      </a:r>
                    </a:p>
                  </a:txBody>
                  <a:tcPr/>
                </a:tc>
              </a:tr>
              <a:tr h="5912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Parental Involvement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Run an outing annually, help with events, leadership</a:t>
                      </a:r>
                      <a:r>
                        <a:rPr lang="en-US" sz="1600" baseline="0" dirty="0" smtClean="0"/>
                        <a:t> roles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Assist</a:t>
                      </a:r>
                      <a:r>
                        <a:rPr lang="en-US" sz="1600" baseline="0" dirty="0" smtClean="0"/>
                        <a:t> the troop: driving, YPT, leadership roles, committee</a:t>
                      </a:r>
                      <a:endParaRPr lang="en-US" sz="1600" dirty="0"/>
                    </a:p>
                  </a:txBody>
                  <a:tcPr/>
                </a:tc>
              </a:tr>
              <a:tr h="34932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Camping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Parents required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Parents encouraged</a:t>
                      </a:r>
                    </a:p>
                  </a:txBody>
                  <a:tcPr/>
                </a:tc>
              </a:tr>
              <a:tr h="3801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Lessons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Adults</a:t>
                      </a:r>
                      <a:r>
                        <a:rPr lang="en-US" sz="1600" baseline="0" dirty="0" smtClean="0"/>
                        <a:t> teach lessons/skills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Scouts teach lessons/skills</a:t>
                      </a:r>
                      <a:endParaRPr lang="en-US" sz="1600" dirty="0"/>
                    </a:p>
                  </a:txBody>
                  <a:tcPr/>
                </a:tc>
              </a:tr>
              <a:tr h="5888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Chain of</a:t>
                      </a:r>
                      <a:r>
                        <a:rPr lang="en-US" sz="1600" baseline="0" dirty="0" smtClean="0"/>
                        <a:t> command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Parents, Den Leader,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Cubmaster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Patrol Leader,</a:t>
                      </a:r>
                      <a:r>
                        <a:rPr lang="en-US" sz="1600" baseline="0" dirty="0" smtClean="0"/>
                        <a:t> Senior Patrol Leader, Adults</a:t>
                      </a:r>
                    </a:p>
                  </a:txBody>
                  <a:tcPr/>
                </a:tc>
              </a:tr>
              <a:tr h="4124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Learning</a:t>
                      </a:r>
                      <a:r>
                        <a:rPr lang="en-US" sz="1600" baseline="0" dirty="0" smtClean="0"/>
                        <a:t> expectation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 Your Best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Mastery</a:t>
                      </a:r>
                    </a:p>
                  </a:txBody>
                  <a:tcPr/>
                </a:tc>
              </a:tr>
              <a:tr h="4124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Mom &amp; Dad pack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Scout packs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/>
          <a:p>
            <a:r>
              <a:rPr lang="en-US" altLang="en-US" dirty="0" smtClean="0"/>
              <a:t>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866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Our Scouts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follow the Scout Oath and Law</a:t>
            </a:r>
          </a:p>
          <a:p>
            <a:r>
              <a:rPr lang="en-US" dirty="0" smtClean="0"/>
              <a:t>Life lessons</a:t>
            </a:r>
          </a:p>
          <a:p>
            <a:r>
              <a:rPr lang="en-US" dirty="0" smtClean="0"/>
              <a:t>Avoiding to fail a 2</a:t>
            </a:r>
            <a:r>
              <a:rPr lang="en-US" baseline="30000" dirty="0" smtClean="0"/>
              <a:t>nd</a:t>
            </a:r>
            <a:r>
              <a:rPr lang="en-US" dirty="0" smtClean="0"/>
              <a:t> time</a:t>
            </a:r>
          </a:p>
          <a:p>
            <a:r>
              <a:rPr lang="en-US" dirty="0" smtClean="0"/>
              <a:t>Setting goals; develop and apply a plan to achieve them</a:t>
            </a:r>
          </a:p>
          <a:p>
            <a:r>
              <a:rPr lang="en-US" dirty="0" smtClean="0"/>
              <a:t>The importance of taking care of our environment</a:t>
            </a:r>
          </a:p>
          <a:p>
            <a:r>
              <a:rPr lang="en-US" dirty="0" smtClean="0"/>
              <a:t>Leadership skills</a:t>
            </a:r>
          </a:p>
          <a:p>
            <a:pPr lvl="1"/>
            <a:r>
              <a:rPr lang="en-US" dirty="0" smtClean="0"/>
              <a:t>i.e., delegation of authority, but not responsibility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/>
          <a:p>
            <a:r>
              <a:rPr lang="en-US" altLang="en-US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7553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Troop 58 At-A-Glance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6365"/>
            <a:ext cx="8229600" cy="4234338"/>
          </a:xfrm>
        </p:spPr>
        <p:txBody>
          <a:bodyPr/>
          <a:lstStyle/>
          <a:p>
            <a:r>
              <a:rPr lang="en-US" sz="1600" dirty="0" smtClean="0"/>
              <a:t>Founded:  January 2014 (off-shoot from 						         another Ashburn unit - Troop 1158)</a:t>
            </a:r>
          </a:p>
          <a:p>
            <a:endParaRPr lang="en-US" sz="1600" dirty="0"/>
          </a:p>
          <a:p>
            <a:r>
              <a:rPr lang="en-US" sz="1600" dirty="0" smtClean="0"/>
              <a:t>Online presence</a:t>
            </a:r>
          </a:p>
          <a:p>
            <a:pPr lvl="1"/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://http://troop58ashburn.camp</a:t>
            </a:r>
            <a:r>
              <a:rPr lang="en-US" sz="1200" dirty="0" smtClean="0">
                <a:hlinkClick r:id="rId2"/>
              </a:rPr>
              <a:t>/</a:t>
            </a:r>
            <a:r>
              <a:rPr lang="en-US" sz="1200" dirty="0" smtClean="0"/>
              <a:t> </a:t>
            </a:r>
          </a:p>
          <a:p>
            <a:pPr lvl="1"/>
            <a:r>
              <a:rPr lang="en-US" sz="1200" dirty="0">
                <a:hlinkClick r:id="rId3"/>
              </a:rPr>
              <a:t>https://www.facebook.com/groups/459655690829027</a:t>
            </a:r>
            <a:r>
              <a:rPr lang="en-US" sz="1200" dirty="0" smtClean="0">
                <a:hlinkClick r:id="rId3"/>
              </a:rPr>
              <a:t>/</a:t>
            </a:r>
            <a:r>
              <a:rPr lang="en-US" sz="1200" dirty="0" smtClean="0"/>
              <a:t> </a:t>
            </a:r>
          </a:p>
          <a:p>
            <a:endParaRPr lang="en-US" sz="1600" dirty="0" smtClean="0"/>
          </a:p>
          <a:p>
            <a:r>
              <a:rPr lang="en-US" sz="1600" dirty="0" smtClean="0"/>
              <a:t>Youth members:  39 (as of December 2016)</a:t>
            </a:r>
          </a:p>
          <a:p>
            <a:endParaRPr lang="en-US" sz="1600" dirty="0" smtClean="0"/>
          </a:p>
          <a:p>
            <a:r>
              <a:rPr lang="en-US" sz="1600" dirty="0" smtClean="0"/>
              <a:t>Registered adult leaders:  18</a:t>
            </a:r>
          </a:p>
          <a:p>
            <a:endParaRPr lang="en-US" sz="1600" dirty="0" smtClean="0"/>
          </a:p>
          <a:p>
            <a:r>
              <a:rPr lang="en-US" sz="1600" dirty="0" smtClean="0"/>
              <a:t>Weekly Troop meetings, monthly outings, quarterly 					   Courts of Honor </a:t>
            </a:r>
          </a:p>
          <a:p>
            <a:endParaRPr lang="en-US" sz="1600" dirty="0" smtClean="0"/>
          </a:p>
          <a:p>
            <a:r>
              <a:rPr lang="en-US" sz="1600" dirty="0" smtClean="0"/>
              <a:t>We </a:t>
            </a:r>
            <a:r>
              <a:rPr lang="en-US" sz="1600" dirty="0"/>
              <a:t>are an active, </a:t>
            </a:r>
            <a:r>
              <a:rPr lang="en-US" sz="1600" dirty="0" smtClean="0"/>
              <a:t>outdoor, </a:t>
            </a:r>
            <a:r>
              <a:rPr lang="en-US" sz="1600" dirty="0"/>
              <a:t>and Scout </a:t>
            </a:r>
            <a:r>
              <a:rPr lang="en-US" sz="1600" dirty="0" smtClean="0"/>
              <a:t>skills-focused Troop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05A2-02E5-426A-86B9-0E45FAA1648F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9556" y="925269"/>
            <a:ext cx="2984973" cy="24334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8386" y="3556401"/>
            <a:ext cx="2366143" cy="213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Leaders/Roles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70124"/>
            <a:ext cx="4038600" cy="4525963"/>
          </a:xfrm>
        </p:spPr>
        <p:txBody>
          <a:bodyPr/>
          <a:lstStyle/>
          <a:p>
            <a:r>
              <a:rPr lang="en-US" sz="2400" dirty="0" smtClean="0"/>
              <a:t>Adult</a:t>
            </a:r>
          </a:p>
          <a:p>
            <a:pPr lvl="1"/>
            <a:r>
              <a:rPr lang="en-US" sz="2000" dirty="0" smtClean="0"/>
              <a:t>Scoutmaster (guides the youth leaders of the Troop) – James Rogers</a:t>
            </a:r>
          </a:p>
          <a:p>
            <a:pPr lvl="2"/>
            <a:r>
              <a:rPr lang="en-US" sz="1600" dirty="0" smtClean="0"/>
              <a:t>Multiple Assistant Scoutmasters</a:t>
            </a:r>
          </a:p>
          <a:p>
            <a:pPr lvl="1"/>
            <a:r>
              <a:rPr lang="en-US" sz="2000" dirty="0" smtClean="0"/>
              <a:t>Committee Chair (manages the Troop) – Jen Peiler</a:t>
            </a:r>
          </a:p>
          <a:p>
            <a:pPr lvl="2"/>
            <a:r>
              <a:rPr lang="en-US" sz="1600" dirty="0" smtClean="0"/>
              <a:t>Multiple Committee members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1" y="1670124"/>
            <a:ext cx="4603750" cy="4525963"/>
          </a:xfrm>
        </p:spPr>
        <p:txBody>
          <a:bodyPr/>
          <a:lstStyle/>
          <a:p>
            <a:r>
              <a:rPr lang="en-US" sz="2400" dirty="0" smtClean="0"/>
              <a:t>Youth</a:t>
            </a:r>
          </a:p>
          <a:p>
            <a:pPr lvl="1"/>
            <a:r>
              <a:rPr lang="en-US" sz="2000" dirty="0" smtClean="0"/>
              <a:t>Senior Patrol Leader (SPL) / Asst. SPL (leads the Troop):  Jack Entsminger / Michael Boyd</a:t>
            </a:r>
          </a:p>
          <a:p>
            <a:pPr lvl="1"/>
            <a:r>
              <a:rPr lang="en-US" sz="2000" dirty="0" smtClean="0"/>
              <a:t>4 Patrols with Leaders </a:t>
            </a:r>
          </a:p>
          <a:p>
            <a:pPr lvl="2"/>
            <a:r>
              <a:rPr lang="en-US" sz="1800" dirty="0" smtClean="0"/>
              <a:t>Eagles</a:t>
            </a:r>
          </a:p>
          <a:p>
            <a:pPr lvl="2"/>
            <a:r>
              <a:rPr lang="en-US" sz="1800" dirty="0" smtClean="0"/>
              <a:t>Spartans </a:t>
            </a:r>
          </a:p>
          <a:p>
            <a:pPr lvl="2"/>
            <a:r>
              <a:rPr lang="en-US" sz="1800" dirty="0" smtClean="0"/>
              <a:t>Stags </a:t>
            </a:r>
          </a:p>
          <a:p>
            <a:pPr lvl="2"/>
            <a:r>
              <a:rPr lang="en-US" sz="1800" dirty="0" smtClean="0"/>
              <a:t>Watchdogs</a:t>
            </a:r>
          </a:p>
          <a:p>
            <a:pPr lvl="1"/>
            <a:r>
              <a:rPr lang="en-US" sz="2000" dirty="0" smtClean="0"/>
              <a:t>Other positions:  Chaplain Aide, Instructor, Quartermaster, Scribe, Historian, etc</a:t>
            </a:r>
            <a:r>
              <a:rPr lang="en-US" sz="20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8805A2-02E5-426A-86B9-0E45FAA1648F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841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Elbow Connector 11"/>
          <p:cNvCxnSpPr>
            <a:stCxn id="7" idx="3"/>
          </p:cNvCxnSpPr>
          <p:nvPr/>
        </p:nvCxnSpPr>
        <p:spPr>
          <a:xfrm>
            <a:off x="4973782" y="2144830"/>
            <a:ext cx="1944811" cy="422101"/>
          </a:xfrm>
          <a:prstGeom prst="bentConnector3">
            <a:avLst>
              <a:gd name="adj1" fmla="val 10041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7" idx="1"/>
          </p:cNvCxnSpPr>
          <p:nvPr/>
        </p:nvCxnSpPr>
        <p:spPr>
          <a:xfrm rot="10800000" flipV="1">
            <a:off x="2203374" y="2144830"/>
            <a:ext cx="2022263" cy="422100"/>
          </a:xfrm>
          <a:prstGeom prst="bentConnector3">
            <a:avLst>
              <a:gd name="adj1" fmla="val 9957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Troop 58 Adult Organization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157501"/>
              </p:ext>
            </p:extLst>
          </p:nvPr>
        </p:nvGraphicFramePr>
        <p:xfrm>
          <a:off x="0" y="1806542"/>
          <a:ext cx="4572000" cy="401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05A2-02E5-426A-86B9-0E45FAA1648F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778468"/>
              </p:ext>
            </p:extLst>
          </p:nvPr>
        </p:nvGraphicFramePr>
        <p:xfrm>
          <a:off x="4790044" y="1947222"/>
          <a:ext cx="4353956" cy="410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angle 6"/>
          <p:cNvSpPr/>
          <p:nvPr/>
        </p:nvSpPr>
        <p:spPr>
          <a:xfrm>
            <a:off x="4225636" y="1919693"/>
            <a:ext cx="748146" cy="4502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David Weitzel</a:t>
            </a:r>
          </a:p>
          <a:p>
            <a:pPr algn="ctr"/>
            <a:r>
              <a:rPr lang="en-US" sz="700" dirty="0"/>
              <a:t>Chartered Organization Rep</a:t>
            </a:r>
          </a:p>
        </p:txBody>
      </p:sp>
    </p:spTree>
    <p:extLst>
      <p:ext uri="{BB962C8B-B14F-4D97-AF65-F5344CB8AC3E}">
        <p14:creationId xmlns:p14="http://schemas.microsoft.com/office/powerpoint/2010/main" val="7598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4654</TotalTime>
  <Words>992</Words>
  <Application>Microsoft Office PowerPoint</Application>
  <PresentationFormat>On-screen Show (4:3)</PresentationFormat>
  <Paragraphs>231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Helvetica</vt:lpstr>
      <vt:lpstr>Lucida Grande</vt:lpstr>
      <vt:lpstr>ヒラギノ角ゴ Pro W3</vt:lpstr>
      <vt:lpstr>Office Theme</vt:lpstr>
      <vt:lpstr>Boy Scout Troop 58 An Overview January 2017</vt:lpstr>
      <vt:lpstr>Agenda</vt:lpstr>
      <vt:lpstr>Setting The Stage</vt:lpstr>
      <vt:lpstr>Setting The Stage (continued)</vt:lpstr>
      <vt:lpstr>Differences Between Cub Scouts &amp; Boy Scouts</vt:lpstr>
      <vt:lpstr>Things Our Scouts Learn</vt:lpstr>
      <vt:lpstr>Troop 58 At-A-Glance</vt:lpstr>
      <vt:lpstr>Key Leaders/Roles</vt:lpstr>
      <vt:lpstr>Troop 58 Adult Organization</vt:lpstr>
      <vt:lpstr>Major Recent Outdoor Activities</vt:lpstr>
      <vt:lpstr>Major Service Activities</vt:lpstr>
      <vt:lpstr>Troop 58 in Action</vt:lpstr>
      <vt:lpstr>Troop 58 in Action</vt:lpstr>
      <vt:lpstr>Troop 58 in Action</vt:lpstr>
      <vt:lpstr>Troop 58 in Action</vt:lpstr>
      <vt:lpstr>Troop 58 in Action</vt:lpstr>
      <vt:lpstr>Discussion/Q&amp;A</vt:lpstr>
    </vt:vector>
  </TitlesOfParts>
  <Company>Boy Scouts of America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Morrow</dc:creator>
  <cp:lastModifiedBy>Aaron and Lynn Hall</cp:lastModifiedBy>
  <cp:revision>75</cp:revision>
  <cp:lastPrinted>2015-04-06T17:51:14Z</cp:lastPrinted>
  <dcterms:created xsi:type="dcterms:W3CDTF">2011-01-11T15:53:32Z</dcterms:created>
  <dcterms:modified xsi:type="dcterms:W3CDTF">2017-01-13T01:51:22Z</dcterms:modified>
</cp:coreProperties>
</file>